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1.xml" ContentType="application/vnd.openxmlformats-officedocument.presentationml.notesSlide+xml"/>
  <Override PartName="/ppt/tags/tag3.xml" ContentType="application/vnd.openxmlformats-officedocument.presentationml.tags+xml"/>
  <Override PartName="/ppt/notesSlides/notesSlide32.xml" ContentType="application/vnd.openxmlformats-officedocument.presentationml.notesSlide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tags/tag5.xml" ContentType="application/vnd.openxmlformats-officedocument.presentationml.tags+xml"/>
  <Override PartName="/ppt/notesSlides/notesSlide34.xml" ContentType="application/vnd.openxmlformats-officedocument.presentationml.notesSlide+xml"/>
  <Override PartName="/ppt/tags/tag6.xml" ContentType="application/vnd.openxmlformats-officedocument.presentationml.tags+xml"/>
  <Override PartName="/ppt/notesSlides/notesSlide35.xml" ContentType="application/vnd.openxmlformats-officedocument.presentationml.notesSlide+xml"/>
  <Override PartName="/ppt/tags/tag7.xml" ContentType="application/vnd.openxmlformats-officedocument.presentationml.tags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8.xml" ContentType="application/vnd.openxmlformats-officedocument.presentationml.notesSlide+xml"/>
  <Override PartName="/ppt/tags/tag1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3.xml" ContentType="application/vnd.openxmlformats-officedocument.presentationml.tags+xml"/>
  <Override PartName="/ppt/notesSlides/notesSlide41.xml" ContentType="application/vnd.openxmlformats-officedocument.presentationml.notesSlide+xml"/>
  <Override PartName="/ppt/tags/tag14.xml" ContentType="application/vnd.openxmlformats-officedocument.presentationml.tags+xml"/>
  <Override PartName="/ppt/notesSlides/notesSlide42.xml" ContentType="application/vnd.openxmlformats-officedocument.presentationml.notesSlide+xml"/>
  <Override PartName="/ppt/tags/tag15.xml" ContentType="application/vnd.openxmlformats-officedocument.presentationml.tags+xml"/>
  <Override PartName="/ppt/notesSlides/notesSlide43.xml" ContentType="application/vnd.openxmlformats-officedocument.presentationml.notesSlide+xml"/>
  <Override PartName="/ppt/tags/tag1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632" r:id="rId4"/>
    <p:sldId id="681" r:id="rId5"/>
    <p:sldId id="642" r:id="rId6"/>
    <p:sldId id="630" r:id="rId7"/>
    <p:sldId id="281" r:id="rId8"/>
    <p:sldId id="283" r:id="rId9"/>
    <p:sldId id="284" r:id="rId10"/>
    <p:sldId id="631" r:id="rId11"/>
    <p:sldId id="258" r:id="rId12"/>
    <p:sldId id="289" r:id="rId13"/>
    <p:sldId id="293" r:id="rId14"/>
    <p:sldId id="292" r:id="rId15"/>
    <p:sldId id="291" r:id="rId16"/>
    <p:sldId id="296" r:id="rId17"/>
    <p:sldId id="650" r:id="rId18"/>
    <p:sldId id="652" r:id="rId19"/>
    <p:sldId id="654" r:id="rId20"/>
    <p:sldId id="661" r:id="rId21"/>
    <p:sldId id="676" r:id="rId22"/>
    <p:sldId id="682" r:id="rId23"/>
    <p:sldId id="692" r:id="rId24"/>
    <p:sldId id="664" r:id="rId25"/>
    <p:sldId id="677" r:id="rId26"/>
    <p:sldId id="658" r:id="rId27"/>
    <p:sldId id="679" r:id="rId28"/>
    <p:sldId id="671" r:id="rId29"/>
    <p:sldId id="675" r:id="rId30"/>
    <p:sldId id="674" r:id="rId31"/>
    <p:sldId id="680" r:id="rId32"/>
    <p:sldId id="655" r:id="rId33"/>
    <p:sldId id="657" r:id="rId34"/>
    <p:sldId id="689" r:id="rId35"/>
    <p:sldId id="688" r:id="rId36"/>
    <p:sldId id="687" r:id="rId37"/>
    <p:sldId id="686" r:id="rId38"/>
    <p:sldId id="633" r:id="rId39"/>
    <p:sldId id="691" r:id="rId40"/>
    <p:sldId id="287" r:id="rId41"/>
    <p:sldId id="286" r:id="rId42"/>
    <p:sldId id="653" r:id="rId43"/>
    <p:sldId id="649" r:id="rId44"/>
    <p:sldId id="639" r:id="rId45"/>
    <p:sldId id="690" r:id="rId46"/>
    <p:sldId id="640" r:id="rId47"/>
    <p:sldId id="297" r:id="rId48"/>
    <p:sldId id="645" r:id="rId49"/>
    <p:sldId id="646" r:id="rId50"/>
    <p:sldId id="263" r:id="rId5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트로" id="{D92DF997-F736-4965-A36E-A9E3C77B535D}">
          <p14:sldIdLst>
            <p14:sldId id="256"/>
          </p14:sldIdLst>
        </p14:section>
        <p14:section name="목차" id="{27B62591-312C-4DB4-A204-407E09D084FE}">
          <p14:sldIdLst>
            <p14:sldId id="257"/>
          </p14:sldIdLst>
        </p14:section>
        <p14:section name="프로젝트 소개" id="{8F41553C-E271-4F52-9DDC-ED29936746C3}">
          <p14:sldIdLst>
            <p14:sldId id="632"/>
            <p14:sldId id="681"/>
            <p14:sldId id="642"/>
          </p14:sldIdLst>
        </p14:section>
        <p14:section name="개발 프로세스 선정" id="{EB8A1E42-00CF-4C1E-9E8F-385E25A0C7B3}">
          <p14:sldIdLst>
            <p14:sldId id="630"/>
            <p14:sldId id="281"/>
            <p14:sldId id="283"/>
            <p14:sldId id="284"/>
          </p14:sldIdLst>
        </p14:section>
        <p14:section name="요구사항 도출" id="{F00416E8-877A-47FD-AC1D-35FF3D81F315}">
          <p14:sldIdLst>
            <p14:sldId id="631"/>
            <p14:sldId id="258"/>
            <p14:sldId id="289"/>
            <p14:sldId id="293"/>
            <p14:sldId id="292"/>
            <p14:sldId id="291"/>
            <p14:sldId id="296"/>
          </p14:sldIdLst>
        </p14:section>
        <p14:section name="프로젝트 SRS 명세" id="{E2C8FB8B-F882-49BE-9E83-90956A959444}">
          <p14:sldIdLst>
            <p14:sldId id="650"/>
            <p14:sldId id="652"/>
          </p14:sldIdLst>
        </p14:section>
        <p14:section name="프로젝트 설계" id="{4EE1C10F-CEBD-4104-A3B6-50896D2AFF71}">
          <p14:sldIdLst>
            <p14:sldId id="654"/>
            <p14:sldId id="661"/>
            <p14:sldId id="676"/>
            <p14:sldId id="682"/>
            <p14:sldId id="692"/>
            <p14:sldId id="664"/>
            <p14:sldId id="677"/>
            <p14:sldId id="658"/>
            <p14:sldId id="679"/>
            <p14:sldId id="671"/>
            <p14:sldId id="675"/>
            <p14:sldId id="674"/>
            <p14:sldId id="680"/>
          </p14:sldIdLst>
        </p14:section>
        <p14:section name="테스트" id="{73B3EB26-9F62-484A-B6A6-FE55B000E4E6}">
          <p14:sldIdLst>
            <p14:sldId id="655"/>
            <p14:sldId id="657"/>
            <p14:sldId id="689"/>
            <p14:sldId id="688"/>
            <p14:sldId id="687"/>
            <p14:sldId id="686"/>
          </p14:sldIdLst>
        </p14:section>
        <p14:section name="프로젝트 진행 계획" id="{643A9CE6-F533-4F66-BD56-E6AAD13892BC}">
          <p14:sldIdLst>
            <p14:sldId id="633"/>
            <p14:sldId id="691"/>
            <p14:sldId id="287"/>
            <p14:sldId id="286"/>
            <p14:sldId id="653"/>
            <p14:sldId id="649"/>
            <p14:sldId id="639"/>
            <p14:sldId id="690"/>
            <p14:sldId id="640"/>
            <p14:sldId id="297"/>
          </p14:sldIdLst>
        </p14:section>
        <p14:section name="Project Charter" id="{6C6B2CD7-DBDD-4396-9E1A-C9BC0BAFCB30}">
          <p14:sldIdLst>
            <p14:sldId id="645"/>
            <p14:sldId id="646"/>
          </p14:sldIdLst>
        </p14:section>
        <p14:section name="마무리" id="{91BC9CDF-D26A-4E9E-8A0D-AA23EEB1EE89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주호 김" initials="주김" lastIdx="1" clrIdx="0">
    <p:extLst>
      <p:ext uri="{19B8F6BF-5375-455C-9EA6-DF929625EA0E}">
        <p15:presenceInfo xmlns:p15="http://schemas.microsoft.com/office/powerpoint/2012/main" userId="1bdf782a24bcb3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B1E"/>
    <a:srgbClr val="00457E"/>
    <a:srgbClr val="E9BABA"/>
    <a:srgbClr val="FFFFFF"/>
    <a:srgbClr val="F36523"/>
    <a:srgbClr val="1CB2E7"/>
    <a:srgbClr val="8AD7F2"/>
    <a:srgbClr val="0BAF4E"/>
    <a:srgbClr val="404040"/>
    <a:srgbClr val="3D9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1" autoAdjust="0"/>
    <p:restoredTop sz="80963" autoAdjust="0"/>
  </p:normalViewPr>
  <p:slideViewPr>
    <p:cSldViewPr snapToObjects="1">
      <p:cViewPr varScale="1">
        <p:scale>
          <a:sx n="61" d="100"/>
          <a:sy n="61" d="100"/>
        </p:scale>
        <p:origin x="41" y="228"/>
      </p:cViewPr>
      <p:guideLst>
        <p:guide orient="horz" pos="161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호 김" userId="1bdf782a24bcb378" providerId="LiveId" clId="{55C8A892-2BA2-4287-A10A-515F76A90727}"/>
    <pc:docChg chg="undo custSel modSld">
      <pc:chgData name="주호 김" userId="1bdf782a24bcb378" providerId="LiveId" clId="{55C8A892-2BA2-4287-A10A-515F76A90727}" dt="2018-04-12T06:15:25.077" v="109"/>
      <pc:docMkLst>
        <pc:docMk/>
      </pc:docMkLst>
    </pc:docChg>
  </pc:docChgLst>
  <pc:docChgLst>
    <pc:chgData name="김 주호" userId="1bdf782a24bcb378" providerId="LiveId" clId="{F751D761-1A6F-416D-A674-0E53252CF747}"/>
    <pc:docChg chg="undo custSel addSld modSld">
      <pc:chgData name="김 주호" userId="1bdf782a24bcb378" providerId="LiveId" clId="{F751D761-1A6F-416D-A674-0E53252CF747}" dt="2018-06-08T23:43:04.760" v="744" actId="1076"/>
      <pc:docMkLst>
        <pc:docMk/>
      </pc:docMkLst>
      <pc:sldChg chg="addSp delSp delAnim modAnim">
        <pc:chgData name="김 주호" userId="1bdf782a24bcb378" providerId="LiveId" clId="{F751D761-1A6F-416D-A674-0E53252CF747}" dt="2018-06-08T11:09:10.495" v="14" actId="478"/>
        <pc:sldMkLst>
          <pc:docMk/>
          <pc:sldMk cId="1354513698" sldId="639"/>
        </pc:sldMkLst>
        <pc:grpChg chg="add del">
          <ac:chgData name="김 주호" userId="1bdf782a24bcb378" providerId="LiveId" clId="{F751D761-1A6F-416D-A674-0E53252CF747}" dt="2018-06-08T11:09:10.495" v="14" actId="478"/>
          <ac:grpSpMkLst>
            <pc:docMk/>
            <pc:sldMk cId="1354513698" sldId="639"/>
            <ac:grpSpMk id="37" creationId="{92C1A595-13CD-460C-904F-B93E8A650B13}"/>
          </ac:grpSpMkLst>
        </pc:grpChg>
      </pc:sldChg>
      <pc:sldChg chg="addSp delSp modSp delAnim modAnim">
        <pc:chgData name="김 주호" userId="1bdf782a24bcb378" providerId="LiveId" clId="{F751D761-1A6F-416D-A674-0E53252CF747}" dt="2018-06-08T11:08:26.957" v="10" actId="1076"/>
        <pc:sldMkLst>
          <pc:docMk/>
          <pc:sldMk cId="4150403008" sldId="640"/>
        </pc:sldMkLst>
        <pc:spChg chg="del">
          <ac:chgData name="김 주호" userId="1bdf782a24bcb378" providerId="LiveId" clId="{F751D761-1A6F-416D-A674-0E53252CF747}" dt="2018-06-08T11:07:20.204" v="1" actId="478"/>
          <ac:spMkLst>
            <pc:docMk/>
            <pc:sldMk cId="4150403008" sldId="640"/>
            <ac:spMk id="3" creationId="{7EC7DFDF-08E7-4603-B029-BC1263EB86CD}"/>
          </ac:spMkLst>
        </pc:spChg>
        <pc:spChg chg="del mod">
          <ac:chgData name="김 주호" userId="1bdf782a24bcb378" providerId="LiveId" clId="{F751D761-1A6F-416D-A674-0E53252CF747}" dt="2018-06-08T11:07:22.901" v="3" actId="478"/>
          <ac:spMkLst>
            <pc:docMk/>
            <pc:sldMk cId="4150403008" sldId="640"/>
            <ac:spMk id="8" creationId="{0A20F6BA-A5B8-43C0-982A-F0E827211AAA}"/>
          </ac:spMkLst>
        </pc:spChg>
        <pc:picChg chg="add">
          <ac:chgData name="김 주호" userId="1bdf782a24bcb378" providerId="LiveId" clId="{F751D761-1A6F-416D-A674-0E53252CF747}" dt="2018-06-08T11:07:23.991" v="4" actId="1076"/>
          <ac:picMkLst>
            <pc:docMk/>
            <pc:sldMk cId="4150403008" sldId="640"/>
            <ac:picMk id="5" creationId="{2C3B88D2-7EBF-4BC2-851F-B86EFC26E0AD}"/>
          </ac:picMkLst>
        </pc:picChg>
        <pc:picChg chg="del">
          <ac:chgData name="김 주호" userId="1bdf782a24bcb378" providerId="LiveId" clId="{F751D761-1A6F-416D-A674-0E53252CF747}" dt="2018-06-08T11:07:19.244" v="0" actId="478"/>
          <ac:picMkLst>
            <pc:docMk/>
            <pc:sldMk cId="4150403008" sldId="640"/>
            <ac:picMk id="6" creationId="{40990E67-C360-4CAB-B2FE-9AD3EE9BA7D3}"/>
          </ac:picMkLst>
        </pc:picChg>
      </pc:sldChg>
      <pc:sldChg chg="addSp delSp modSp delAnim modAnim">
        <pc:chgData name="김 주호" userId="1bdf782a24bcb378" providerId="LiveId" clId="{F751D761-1A6F-416D-A674-0E53252CF747}" dt="2018-06-08T23:43:04.760" v="744" actId="1076"/>
        <pc:sldMkLst>
          <pc:docMk/>
          <pc:sldMk cId="2371995811" sldId="646"/>
        </pc:sldMkLst>
        <pc:spChg chg="add del mod">
          <ac:chgData name="김 주호" userId="1bdf782a24bcb378" providerId="LiveId" clId="{F751D761-1A6F-416D-A674-0E53252CF747}" dt="2018-06-08T23:43:04.760" v="744" actId="1076"/>
          <ac:spMkLst>
            <pc:docMk/>
            <pc:sldMk cId="2371995811" sldId="646"/>
            <ac:spMk id="6" creationId="{5BFB32A3-C0CE-44C5-940C-3E3296CED3CC}"/>
          </ac:spMkLst>
        </pc:spChg>
        <pc:spChg chg="del">
          <ac:chgData name="김 주호" userId="1bdf782a24bcb378" providerId="LiveId" clId="{F751D761-1A6F-416D-A674-0E53252CF747}" dt="2018-06-08T22:32:02.303" v="673" actId="478"/>
          <ac:spMkLst>
            <pc:docMk/>
            <pc:sldMk cId="2371995811" sldId="646"/>
            <ac:spMk id="7" creationId="{6FEE99AE-A706-49C0-B709-0A66BD3FCE1C}"/>
          </ac:spMkLst>
        </pc:spChg>
        <pc:picChg chg="add mod">
          <ac:chgData name="김 주호" userId="1bdf782a24bcb378" providerId="LiveId" clId="{F751D761-1A6F-416D-A674-0E53252CF747}" dt="2018-06-08T22:46:33.441" v="697" actId="408"/>
          <ac:picMkLst>
            <pc:docMk/>
            <pc:sldMk cId="2371995811" sldId="646"/>
            <ac:picMk id="3" creationId="{425973D4-E77B-47E9-A5B4-CB0EC4E6DB64}"/>
          </ac:picMkLst>
        </pc:picChg>
        <pc:picChg chg="add mod">
          <ac:chgData name="김 주호" userId="1bdf782a24bcb378" providerId="LiveId" clId="{F751D761-1A6F-416D-A674-0E53252CF747}" dt="2018-06-08T22:46:33.441" v="697" actId="408"/>
          <ac:picMkLst>
            <pc:docMk/>
            <pc:sldMk cId="2371995811" sldId="646"/>
            <ac:picMk id="4" creationId="{231DE19E-BAAE-4089-B7CB-28A563D5247C}"/>
          </ac:picMkLst>
        </pc:picChg>
        <pc:picChg chg="add mod">
          <ac:chgData name="김 주호" userId="1bdf782a24bcb378" providerId="LiveId" clId="{F751D761-1A6F-416D-A674-0E53252CF747}" dt="2018-06-08T22:46:33.441" v="697" actId="408"/>
          <ac:picMkLst>
            <pc:docMk/>
            <pc:sldMk cId="2371995811" sldId="646"/>
            <ac:picMk id="5" creationId="{39E8B3C9-E3F3-444F-8B11-F0C0AB0B3D5B}"/>
          </ac:picMkLst>
        </pc:picChg>
        <pc:picChg chg="del">
          <ac:chgData name="김 주호" userId="1bdf782a24bcb378" providerId="LiveId" clId="{F751D761-1A6F-416D-A674-0E53252CF747}" dt="2018-06-08T22:37:47.073" v="674" actId="478"/>
          <ac:picMkLst>
            <pc:docMk/>
            <pc:sldMk cId="2371995811" sldId="646"/>
            <ac:picMk id="9" creationId="{493F6FFF-2380-4693-BDF8-1F13C4AEDD43}"/>
          </ac:picMkLst>
        </pc:picChg>
        <pc:picChg chg="del">
          <ac:chgData name="김 주호" userId="1bdf782a24bcb378" providerId="LiveId" clId="{F751D761-1A6F-416D-A674-0E53252CF747}" dt="2018-06-08T22:37:47.073" v="674" actId="478"/>
          <ac:picMkLst>
            <pc:docMk/>
            <pc:sldMk cId="2371995811" sldId="646"/>
            <ac:picMk id="10" creationId="{C777688B-45AC-4E64-8D31-5C8ECD754E3F}"/>
          </ac:picMkLst>
        </pc:picChg>
        <pc:picChg chg="del">
          <ac:chgData name="김 주호" userId="1bdf782a24bcb378" providerId="LiveId" clId="{F751D761-1A6F-416D-A674-0E53252CF747}" dt="2018-06-08T22:37:47.073" v="674" actId="478"/>
          <ac:picMkLst>
            <pc:docMk/>
            <pc:sldMk cId="2371995811" sldId="646"/>
            <ac:picMk id="11" creationId="{34136C3A-5AFE-4B17-A059-AAF6A04F63AE}"/>
          </ac:picMkLst>
        </pc:picChg>
        <pc:picChg chg="add del mod">
          <ac:chgData name="김 주호" userId="1bdf782a24bcb378" providerId="LiveId" clId="{F751D761-1A6F-416D-A674-0E53252CF747}" dt="2018-06-08T22:45:38.382" v="682" actId="478"/>
          <ac:picMkLst>
            <pc:docMk/>
            <pc:sldMk cId="2371995811" sldId="646"/>
            <ac:picMk id="2049" creationId="{6912DDF2-C9D9-4C98-BDB3-E16AE0597C00}"/>
          </ac:picMkLst>
        </pc:picChg>
        <pc:picChg chg="add del">
          <ac:chgData name="김 주호" userId="1bdf782a24bcb378" providerId="LiveId" clId="{F751D761-1A6F-416D-A674-0E53252CF747}" dt="2018-06-08T22:45:38.855" v="683" actId="478"/>
          <ac:picMkLst>
            <pc:docMk/>
            <pc:sldMk cId="2371995811" sldId="646"/>
            <ac:picMk id="2051" creationId="{1AD9D256-8078-4505-902E-42BC16087884}"/>
          </ac:picMkLst>
        </pc:picChg>
        <pc:picChg chg="add del mod">
          <ac:chgData name="김 주호" userId="1bdf782a24bcb378" providerId="LiveId" clId="{F751D761-1A6F-416D-A674-0E53252CF747}" dt="2018-06-08T22:45:38.382" v="682" actId="478"/>
          <ac:picMkLst>
            <pc:docMk/>
            <pc:sldMk cId="2371995811" sldId="646"/>
            <ac:picMk id="2052" creationId="{5DEE77F2-6057-4BFF-ABE1-0F137D2DE110}"/>
          </ac:picMkLst>
        </pc:picChg>
        <pc:picChg chg="add del mod">
          <ac:chgData name="김 주호" userId="1bdf782a24bcb378" providerId="LiveId" clId="{F751D761-1A6F-416D-A674-0E53252CF747}" dt="2018-06-08T22:45:38.382" v="682" actId="478"/>
          <ac:picMkLst>
            <pc:docMk/>
            <pc:sldMk cId="2371995811" sldId="646"/>
            <ac:picMk id="2053" creationId="{9890C15D-3B60-4AA0-BD1C-632B44E34021}"/>
          </ac:picMkLst>
        </pc:picChg>
      </pc:sldChg>
      <pc:sldChg chg="modTransition modAnim">
        <pc:chgData name="김 주호" userId="1bdf782a24bcb378" providerId="LiveId" clId="{F751D761-1A6F-416D-A674-0E53252CF747}" dt="2018-06-08T23:37:29.636" v="713" actId="1076"/>
        <pc:sldMkLst>
          <pc:docMk/>
          <pc:sldMk cId="3661113317" sldId="649"/>
        </pc:sldMkLst>
      </pc:sldChg>
      <pc:sldChg chg="modTransition">
        <pc:chgData name="김 주호" userId="1bdf782a24bcb378" providerId="LiveId" clId="{F751D761-1A6F-416D-A674-0E53252CF747}" dt="2018-06-08T23:37:48.147" v="714" actId="1076"/>
        <pc:sldMkLst>
          <pc:docMk/>
          <pc:sldMk cId="467257674" sldId="653"/>
        </pc:sldMkLst>
      </pc:sldChg>
      <pc:sldChg chg="modTransition">
        <pc:chgData name="김 주호" userId="1bdf782a24bcb378" providerId="LiveId" clId="{F751D761-1A6F-416D-A674-0E53252CF747}" dt="2018-06-08T23:18:00.974" v="705" actId="1076"/>
        <pc:sldMkLst>
          <pc:docMk/>
          <pc:sldMk cId="1966932882" sldId="658"/>
        </pc:sldMkLst>
      </pc:sldChg>
      <pc:sldChg chg="modAnim">
        <pc:chgData name="김 주호" userId="1bdf782a24bcb378" providerId="LiveId" clId="{F751D761-1A6F-416D-A674-0E53252CF747}" dt="2018-06-08T23:12:13.906" v="704" actId="1076"/>
        <pc:sldMkLst>
          <pc:docMk/>
          <pc:sldMk cId="487723239" sldId="677"/>
        </pc:sldMkLst>
      </pc:sldChg>
      <pc:sldChg chg="delSp delAnim">
        <pc:chgData name="김 주호" userId="1bdf782a24bcb378" providerId="LiveId" clId="{F751D761-1A6F-416D-A674-0E53252CF747}" dt="2018-06-08T22:49:06.056" v="703" actId="478"/>
        <pc:sldMkLst>
          <pc:docMk/>
          <pc:sldMk cId="1037617272" sldId="681"/>
        </pc:sldMkLst>
        <pc:cxnChg chg="del">
          <ac:chgData name="김 주호" userId="1bdf782a24bcb378" providerId="LiveId" clId="{F751D761-1A6F-416D-A674-0E53252CF747}" dt="2018-06-08T22:49:06.056" v="703" actId="478"/>
          <ac:cxnSpMkLst>
            <pc:docMk/>
            <pc:sldMk cId="1037617272" sldId="681"/>
            <ac:cxnSpMk id="14" creationId="{555FB8A4-6ABA-4B53-BDEE-417A31E3BE03}"/>
          </ac:cxnSpMkLst>
        </pc:cxnChg>
      </pc:sldChg>
      <pc:sldChg chg="addSp delSp modSp modAnim modNotesTx">
        <pc:chgData name="김 주호" userId="1bdf782a24bcb378" providerId="LiveId" clId="{F751D761-1A6F-416D-A674-0E53252CF747}" dt="2018-06-08T22:31:28.698" v="672" actId="20577"/>
        <pc:sldMkLst>
          <pc:docMk/>
          <pc:sldMk cId="1543334191" sldId="686"/>
        </pc:sldMkLst>
        <pc:spChg chg="add del">
          <ac:chgData name="김 주호" userId="1bdf782a24bcb378" providerId="LiveId" clId="{F751D761-1A6F-416D-A674-0E53252CF747}" dt="2018-06-08T22:02:18.473" v="257" actId="478"/>
          <ac:spMkLst>
            <pc:docMk/>
            <pc:sldMk cId="1543334191" sldId="686"/>
            <ac:spMk id="2" creationId="{7290822A-3FDE-435A-B7A3-567C4EEEE84F}"/>
          </ac:spMkLst>
        </pc:spChg>
        <pc:spChg chg="del mod">
          <ac:chgData name="김 주호" userId="1bdf782a24bcb378" providerId="LiveId" clId="{F751D761-1A6F-416D-A674-0E53252CF747}" dt="2018-06-08T22:02:15.155" v="255" actId="20577"/>
          <ac:spMkLst>
            <pc:docMk/>
            <pc:sldMk cId="1543334191" sldId="686"/>
            <ac:spMk id="18" creationId="{70761E70-6643-40CC-B4E8-ABF054DF890C}"/>
          </ac:spMkLst>
        </pc:spChg>
        <pc:picChg chg="add mod ord modCrop">
          <ac:chgData name="김 주호" userId="1bdf782a24bcb378" providerId="LiveId" clId="{F751D761-1A6F-416D-A674-0E53252CF747}" dt="2018-06-08T22:27:17.782" v="293" actId="1076"/>
          <ac:picMkLst>
            <pc:docMk/>
            <pc:sldMk cId="1543334191" sldId="686"/>
            <ac:picMk id="5" creationId="{1EA6DFA4-033B-45E6-A7B4-11342B47EE8C}"/>
          </ac:picMkLst>
        </pc:picChg>
        <pc:picChg chg="add mod ord">
          <ac:chgData name="김 주호" userId="1bdf782a24bcb378" providerId="LiveId" clId="{F751D761-1A6F-416D-A674-0E53252CF747}" dt="2018-06-08T22:27:20.767" v="294" actId="167"/>
          <ac:picMkLst>
            <pc:docMk/>
            <pc:sldMk cId="1543334191" sldId="686"/>
            <ac:picMk id="6" creationId="{50A17F4A-6C52-44F7-933C-9BE99B1137E4}"/>
          </ac:picMkLst>
        </pc:picChg>
        <pc:inkChg chg="add">
          <ac:chgData name="김 주호" userId="1bdf782a24bcb378" providerId="LiveId" clId="{F751D761-1A6F-416D-A674-0E53252CF747}" dt="2018-06-08T22:28:17.907" v="300" actId="20577"/>
          <ac:inkMkLst>
            <pc:docMk/>
            <pc:sldMk cId="1543334191" sldId="686"/>
            <ac:inkMk id="7" creationId="{34B4B994-15FC-4DDD-A939-726CD6297916}"/>
          </ac:inkMkLst>
        </pc:inkChg>
        <pc:inkChg chg="add">
          <ac:chgData name="김 주호" userId="1bdf782a24bcb378" providerId="LiveId" clId="{F751D761-1A6F-416D-A674-0E53252CF747}" dt="2018-06-08T22:28:20.377" v="301" actId="20577"/>
          <ac:inkMkLst>
            <pc:docMk/>
            <pc:sldMk cId="1543334191" sldId="686"/>
            <ac:inkMk id="8" creationId="{73543DCF-7A02-451B-9CD7-6A90374C19C4}"/>
          </ac:inkMkLst>
        </pc:inkChg>
        <pc:inkChg chg="add">
          <ac:chgData name="김 주호" userId="1bdf782a24bcb378" providerId="LiveId" clId="{F751D761-1A6F-416D-A674-0E53252CF747}" dt="2018-06-08T22:28:21.917" v="302" actId="20577"/>
          <ac:inkMkLst>
            <pc:docMk/>
            <pc:sldMk cId="1543334191" sldId="686"/>
            <ac:inkMk id="9" creationId="{D810A983-EAA2-4862-B3B7-B3D0BB495D87}"/>
          </ac:inkMkLst>
        </pc:inkChg>
        <pc:inkChg chg="add">
          <ac:chgData name="김 주호" userId="1bdf782a24bcb378" providerId="LiveId" clId="{F751D761-1A6F-416D-A674-0E53252CF747}" dt="2018-06-08T22:28:24.483" v="303" actId="20577"/>
          <ac:inkMkLst>
            <pc:docMk/>
            <pc:sldMk cId="1543334191" sldId="686"/>
            <ac:inkMk id="10" creationId="{6D61910B-53FF-471B-8BA1-E57AC1629267}"/>
          </ac:inkMkLst>
        </pc:inkChg>
        <pc:inkChg chg="add">
          <ac:chgData name="김 주호" userId="1bdf782a24bcb378" providerId="LiveId" clId="{F751D761-1A6F-416D-A674-0E53252CF747}" dt="2018-06-08T22:28:27.960" v="304" actId="20577"/>
          <ac:inkMkLst>
            <pc:docMk/>
            <pc:sldMk cId="1543334191" sldId="686"/>
            <ac:inkMk id="11" creationId="{AB65B693-0E1E-411F-B735-9013772FEE98}"/>
          </ac:inkMkLst>
        </pc:inkChg>
        <pc:inkChg chg="add">
          <ac:chgData name="김 주호" userId="1bdf782a24bcb378" providerId="LiveId" clId="{F751D761-1A6F-416D-A674-0E53252CF747}" dt="2018-06-08T22:29:23.084" v="305" actId="20577"/>
          <ac:inkMkLst>
            <pc:docMk/>
            <pc:sldMk cId="1543334191" sldId="686"/>
            <ac:inkMk id="12" creationId="{46786001-322B-439E-844C-A8D51F996923}"/>
          </ac:inkMkLst>
        </pc:inkChg>
        <pc:inkChg chg="add">
          <ac:chgData name="김 주호" userId="1bdf782a24bcb378" providerId="LiveId" clId="{F751D761-1A6F-416D-A674-0E53252CF747}" dt="2018-06-08T22:29:51.781" v="306" actId="20577"/>
          <ac:inkMkLst>
            <pc:docMk/>
            <pc:sldMk cId="1543334191" sldId="686"/>
            <ac:inkMk id="13" creationId="{AA72DB63-0815-4E25-B6B8-04B7DE2DA49D}"/>
          </ac:inkMkLst>
        </pc:inkChg>
        <pc:inkChg chg="add">
          <ac:chgData name="김 주호" userId="1bdf782a24bcb378" providerId="LiveId" clId="{F751D761-1A6F-416D-A674-0E53252CF747}" dt="2018-06-08T22:29:54.278" v="307" actId="20577"/>
          <ac:inkMkLst>
            <pc:docMk/>
            <pc:sldMk cId="1543334191" sldId="686"/>
            <ac:inkMk id="14" creationId="{CCE35B17-1E9C-4289-B59D-8826C17E7945}"/>
          </ac:inkMkLst>
        </pc:inkChg>
        <pc:inkChg chg="add">
          <ac:chgData name="김 주호" userId="1bdf782a24bcb378" providerId="LiveId" clId="{F751D761-1A6F-416D-A674-0E53252CF747}" dt="2018-06-08T22:29:56.258" v="308" actId="20577"/>
          <ac:inkMkLst>
            <pc:docMk/>
            <pc:sldMk cId="1543334191" sldId="686"/>
            <ac:inkMk id="15" creationId="{4E23849A-6414-4520-9E3C-027FAAB6D20D}"/>
          </ac:inkMkLst>
        </pc:inkChg>
      </pc:sldChg>
      <pc:sldChg chg="addSp delSp modSp modAnim modNotesTx">
        <pc:chgData name="김 주호" userId="1bdf782a24bcb378" providerId="LiveId" clId="{F751D761-1A6F-416D-A674-0E53252CF747}" dt="2018-06-08T22:00:42.189" v="251" actId="20577"/>
        <pc:sldMkLst>
          <pc:docMk/>
          <pc:sldMk cId="1480681099" sldId="687"/>
        </pc:sldMkLst>
        <pc:spChg chg="add del mod">
          <ac:chgData name="김 주호" userId="1bdf782a24bcb378" providerId="LiveId" clId="{F751D761-1A6F-416D-A674-0E53252CF747}" dt="2018-06-08T11:14:27.467" v="32" actId="478"/>
          <ac:spMkLst>
            <pc:docMk/>
            <pc:sldMk cId="1480681099" sldId="687"/>
            <ac:spMk id="7" creationId="{D815BE3D-C053-4A78-B5A8-D62AF93F1A7C}"/>
          </ac:spMkLst>
        </pc:spChg>
        <pc:spChg chg="add mod">
          <ac:chgData name="김 주호" userId="1bdf782a24bcb378" providerId="LiveId" clId="{F751D761-1A6F-416D-A674-0E53252CF747}" dt="2018-06-08T14:23:52.943" v="105" actId="164"/>
          <ac:spMkLst>
            <pc:docMk/>
            <pc:sldMk cId="1480681099" sldId="687"/>
            <ac:spMk id="9" creationId="{5C850ECA-3D7C-4DED-BBD7-90946C88CDAE}"/>
          </ac:spMkLst>
        </pc:spChg>
        <pc:spChg chg="add mod">
          <ac:chgData name="김 주호" userId="1bdf782a24bcb378" providerId="LiveId" clId="{F751D761-1A6F-416D-A674-0E53252CF747}" dt="2018-06-08T14:23:54.608" v="106" actId="164"/>
          <ac:spMkLst>
            <pc:docMk/>
            <pc:sldMk cId="1480681099" sldId="687"/>
            <ac:spMk id="12" creationId="{656354DF-63B3-425F-94BB-8F83817D2039}"/>
          </ac:spMkLst>
        </pc:spChg>
        <pc:spChg chg="add mod">
          <ac:chgData name="김 주호" userId="1bdf782a24bcb378" providerId="LiveId" clId="{F751D761-1A6F-416D-A674-0E53252CF747}" dt="2018-06-08T21:59:27.006" v="113" actId="164"/>
          <ac:spMkLst>
            <pc:docMk/>
            <pc:sldMk cId="1480681099" sldId="687"/>
            <ac:spMk id="13" creationId="{123B0F58-70FA-4802-9A5A-61A0591B08AB}"/>
          </ac:spMkLst>
        </pc:spChg>
        <pc:grpChg chg="add mod">
          <ac:chgData name="김 주호" userId="1bdf782a24bcb378" providerId="LiveId" clId="{F751D761-1A6F-416D-A674-0E53252CF747}" dt="2018-06-08T14:23:58.510" v="107" actId="1076"/>
          <ac:grpSpMkLst>
            <pc:docMk/>
            <pc:sldMk cId="1480681099" sldId="687"/>
            <ac:grpSpMk id="14" creationId="{AB6676C2-E90D-4F14-B594-2855C371BAFC}"/>
          </ac:grpSpMkLst>
        </pc:grpChg>
        <pc:grpChg chg="add mod">
          <ac:chgData name="김 주호" userId="1bdf782a24bcb378" providerId="LiveId" clId="{F751D761-1A6F-416D-A674-0E53252CF747}" dt="2018-06-08T14:23:54.608" v="106" actId="164"/>
          <ac:grpSpMkLst>
            <pc:docMk/>
            <pc:sldMk cId="1480681099" sldId="687"/>
            <ac:grpSpMk id="15" creationId="{AE1E4D31-8DFB-45B8-92D1-4AF481F91A8F}"/>
          </ac:grpSpMkLst>
        </pc:grpChg>
        <pc:grpChg chg="add mod">
          <ac:chgData name="김 주호" userId="1bdf782a24bcb378" providerId="LiveId" clId="{F751D761-1A6F-416D-A674-0E53252CF747}" dt="2018-06-08T21:59:27.006" v="113" actId="164"/>
          <ac:grpSpMkLst>
            <pc:docMk/>
            <pc:sldMk cId="1480681099" sldId="687"/>
            <ac:grpSpMk id="17" creationId="{AF286C57-1D83-409E-8878-2AAEF2F07D86}"/>
          </ac:grpSpMkLst>
        </pc:grpChg>
        <pc:picChg chg="add del mod">
          <ac:chgData name="김 주호" userId="1bdf782a24bcb378" providerId="LiveId" clId="{F751D761-1A6F-416D-A674-0E53252CF747}" dt="2018-06-08T11:14:25.036" v="31" actId="478"/>
          <ac:picMkLst>
            <pc:docMk/>
            <pc:sldMk cId="1480681099" sldId="687"/>
            <ac:picMk id="4" creationId="{38609470-C0CF-4729-BCDF-EC71DCDB2E47}"/>
          </ac:picMkLst>
        </pc:picChg>
        <pc:picChg chg="add mod">
          <ac:chgData name="김 주호" userId="1bdf782a24bcb378" providerId="LiveId" clId="{F751D761-1A6F-416D-A674-0E53252CF747}" dt="2018-06-08T14:23:52.943" v="105" actId="164"/>
          <ac:picMkLst>
            <pc:docMk/>
            <pc:sldMk cId="1480681099" sldId="687"/>
            <ac:picMk id="6" creationId="{1F8E7900-CACA-41BE-926F-4964F2F1537B}"/>
          </ac:picMkLst>
        </pc:picChg>
        <pc:picChg chg="add mod">
          <ac:chgData name="김 주호" userId="1bdf782a24bcb378" providerId="LiveId" clId="{F751D761-1A6F-416D-A674-0E53252CF747}" dt="2018-06-08T14:23:54.608" v="106" actId="164"/>
          <ac:picMkLst>
            <pc:docMk/>
            <pc:sldMk cId="1480681099" sldId="687"/>
            <ac:picMk id="11" creationId="{9EBC2A3C-8F4B-4DFC-8F08-83DAF9E602B9}"/>
          </ac:picMkLst>
        </pc:picChg>
        <pc:picChg chg="add mod">
          <ac:chgData name="김 주호" userId="1bdf782a24bcb378" providerId="LiveId" clId="{F751D761-1A6F-416D-A674-0E53252CF747}" dt="2018-06-08T21:59:27.006" v="113" actId="164"/>
          <ac:picMkLst>
            <pc:docMk/>
            <pc:sldMk cId="1480681099" sldId="687"/>
            <ac:picMk id="16" creationId="{BD0E8466-5951-426D-ABB7-9C5AF979FACF}"/>
          </ac:picMkLst>
        </pc:picChg>
      </pc:sldChg>
      <pc:sldChg chg="addSp delSp modSp modAnim">
        <pc:chgData name="김 주호" userId="1bdf782a24bcb378" providerId="LiveId" clId="{F751D761-1A6F-416D-A674-0E53252CF747}" dt="2018-06-08T23:23:45.959" v="706" actId="20577"/>
        <pc:sldMkLst>
          <pc:docMk/>
          <pc:sldMk cId="800858675" sldId="688"/>
        </pc:sldMkLst>
        <pc:spChg chg="mod">
          <ac:chgData name="김 주호" userId="1bdf782a24bcb378" providerId="LiveId" clId="{F751D761-1A6F-416D-A674-0E53252CF747}" dt="2018-06-08T11:35:15.057" v="43" actId="1076"/>
          <ac:spMkLst>
            <pc:docMk/>
            <pc:sldMk cId="800858675" sldId="688"/>
            <ac:spMk id="9" creationId="{12F94694-8813-4984-97A4-25247778669F}"/>
          </ac:spMkLst>
        </pc:spChg>
        <pc:spChg chg="mod">
          <ac:chgData name="김 주호" userId="1bdf782a24bcb378" providerId="LiveId" clId="{F751D761-1A6F-416D-A674-0E53252CF747}" dt="2018-06-08T23:23:45.959" v="706" actId="20577"/>
          <ac:spMkLst>
            <pc:docMk/>
            <pc:sldMk cId="800858675" sldId="688"/>
            <ac:spMk id="16" creationId="{E41A7A3A-651B-43B5-87F3-B8E953D287A8}"/>
          </ac:spMkLst>
        </pc:spChg>
        <pc:spChg chg="mod">
          <ac:chgData name="김 주호" userId="1bdf782a24bcb378" providerId="LiveId" clId="{F751D761-1A6F-416D-A674-0E53252CF747}" dt="2018-06-08T11:35:15.057" v="43" actId="1076"/>
          <ac:spMkLst>
            <pc:docMk/>
            <pc:sldMk cId="800858675" sldId="688"/>
            <ac:spMk id="23" creationId="{19CFC869-8473-4863-8407-B08B4D9729CB}"/>
          </ac:spMkLst>
        </pc:spChg>
        <pc:spChg chg="mod">
          <ac:chgData name="김 주호" userId="1bdf782a24bcb378" providerId="LiveId" clId="{F751D761-1A6F-416D-A674-0E53252CF747}" dt="2018-06-08T11:35:15.057" v="43" actId="1076"/>
          <ac:spMkLst>
            <pc:docMk/>
            <pc:sldMk cId="800858675" sldId="688"/>
            <ac:spMk id="26" creationId="{60709CF5-D276-4F9E-AC86-99CED67E4A50}"/>
          </ac:spMkLst>
        </pc:spChg>
        <pc:spChg chg="del">
          <ac:chgData name="김 주호" userId="1bdf782a24bcb378" providerId="LiveId" clId="{F751D761-1A6F-416D-A674-0E53252CF747}" dt="2018-06-08T11:35:45.058" v="44" actId="478"/>
          <ac:spMkLst>
            <pc:docMk/>
            <pc:sldMk cId="800858675" sldId="688"/>
            <ac:spMk id="34" creationId="{82FEA2D3-0B6B-43AB-8EA6-6BF05EE2716E}"/>
          </ac:spMkLst>
        </pc:spChg>
        <pc:grpChg chg="add mod">
          <ac:chgData name="김 주호" userId="1bdf782a24bcb378" providerId="LiveId" clId="{F751D761-1A6F-416D-A674-0E53252CF747}" dt="2018-06-08T11:35:03.412" v="40" actId="164"/>
          <ac:grpSpMkLst>
            <pc:docMk/>
            <pc:sldMk cId="800858675" sldId="688"/>
            <ac:grpSpMk id="2" creationId="{BF9610F4-F49C-4964-BE12-3A7D95055207}"/>
          </ac:grpSpMkLst>
        </pc:grpChg>
        <pc:grpChg chg="mod">
          <ac:chgData name="김 주호" userId="1bdf782a24bcb378" providerId="LiveId" clId="{F751D761-1A6F-416D-A674-0E53252CF747}" dt="2018-06-08T11:35:15.057" v="43" actId="1076"/>
          <ac:grpSpMkLst>
            <pc:docMk/>
            <pc:sldMk cId="800858675" sldId="688"/>
            <ac:grpSpMk id="19" creationId="{A096FE4E-2F4A-4C4A-B5DF-E95E2FF1D410}"/>
          </ac:grpSpMkLst>
        </pc:grpChg>
        <pc:picChg chg="del">
          <ac:chgData name="김 주호" userId="1bdf782a24bcb378" providerId="LiveId" clId="{F751D761-1A6F-416D-A674-0E53252CF747}" dt="2018-06-08T11:13:28.410" v="22" actId="20577"/>
          <ac:picMkLst>
            <pc:docMk/>
            <pc:sldMk cId="800858675" sldId="688"/>
            <ac:picMk id="36" creationId="{FD3A4CFC-4694-446D-8A96-F01B69B69013}"/>
          </ac:picMkLst>
        </pc:picChg>
        <pc:cxnChg chg="mod">
          <ac:chgData name="김 주호" userId="1bdf782a24bcb378" providerId="LiveId" clId="{F751D761-1A6F-416D-A674-0E53252CF747}" dt="2018-06-08T11:35:15.057" v="43" actId="1076"/>
          <ac:cxnSpMkLst>
            <pc:docMk/>
            <pc:sldMk cId="800858675" sldId="688"/>
            <ac:cxnSpMk id="10" creationId="{1A06F769-678F-4B77-953C-29E86BE94171}"/>
          </ac:cxnSpMkLst>
        </pc:cxnChg>
        <pc:cxnChg chg="mod">
          <ac:chgData name="김 주호" userId="1bdf782a24bcb378" providerId="LiveId" clId="{F751D761-1A6F-416D-A674-0E53252CF747}" dt="2018-06-08T11:35:15.057" v="43" actId="1076"/>
          <ac:cxnSpMkLst>
            <pc:docMk/>
            <pc:sldMk cId="800858675" sldId="688"/>
            <ac:cxnSpMk id="17" creationId="{BE363ABD-BF81-414F-BA78-5A36C5318160}"/>
          </ac:cxnSpMkLst>
        </pc:cxnChg>
        <pc:cxnChg chg="mod">
          <ac:chgData name="김 주호" userId="1bdf782a24bcb378" providerId="LiveId" clId="{F751D761-1A6F-416D-A674-0E53252CF747}" dt="2018-06-08T11:35:15.057" v="43" actId="1076"/>
          <ac:cxnSpMkLst>
            <pc:docMk/>
            <pc:sldMk cId="800858675" sldId="688"/>
            <ac:cxnSpMk id="24" creationId="{1EC78AA2-73C2-49CC-BA7B-C42A76D872E0}"/>
          </ac:cxnSpMkLst>
        </pc:cxnChg>
        <pc:cxnChg chg="mod">
          <ac:chgData name="김 주호" userId="1bdf782a24bcb378" providerId="LiveId" clId="{F751D761-1A6F-416D-A674-0E53252CF747}" dt="2018-06-08T11:35:15.057" v="43" actId="1076"/>
          <ac:cxnSpMkLst>
            <pc:docMk/>
            <pc:sldMk cId="800858675" sldId="688"/>
            <ac:cxnSpMk id="27" creationId="{5F15FDB4-DFA6-455B-A95A-E96600E07B7D}"/>
          </ac:cxnSpMkLst>
        </pc:cxnChg>
      </pc:sldChg>
      <pc:sldChg chg="delSp modSp add modTransition delAnim modAnim">
        <pc:chgData name="김 주호" userId="1bdf782a24bcb378" providerId="LiveId" clId="{F751D761-1A6F-416D-A674-0E53252CF747}" dt="2018-06-08T23:39:02.681" v="715" actId="478"/>
        <pc:sldMkLst>
          <pc:docMk/>
          <pc:sldMk cId="4132097450" sldId="690"/>
        </pc:sldMkLst>
        <pc:spChg chg="del">
          <ac:chgData name="김 주호" userId="1bdf782a24bcb378" providerId="LiveId" clId="{F751D761-1A6F-416D-A674-0E53252CF747}" dt="2018-06-08T11:09:15.665" v="16" actId="478"/>
          <ac:spMkLst>
            <pc:docMk/>
            <pc:sldMk cId="4132097450" sldId="690"/>
            <ac:spMk id="9" creationId="{FF783C46-5901-4F2D-A8D4-45AD4780816C}"/>
          </ac:spMkLst>
        </pc:spChg>
        <pc:spChg chg="del">
          <ac:chgData name="김 주호" userId="1bdf782a24bcb378" providerId="LiveId" clId="{F751D761-1A6F-416D-A674-0E53252CF747}" dt="2018-06-08T11:09:15.665" v="16" actId="478"/>
          <ac:spMkLst>
            <pc:docMk/>
            <pc:sldMk cId="4132097450" sldId="690"/>
            <ac:spMk id="10" creationId="{CADBCAAC-1CA4-4A5F-9BC3-8E911CF1DB0E}"/>
          </ac:spMkLst>
        </pc:spChg>
        <pc:spChg chg="del">
          <ac:chgData name="김 주호" userId="1bdf782a24bcb378" providerId="LiveId" clId="{F751D761-1A6F-416D-A674-0E53252CF747}" dt="2018-06-08T11:09:15.665" v="16" actId="478"/>
          <ac:spMkLst>
            <pc:docMk/>
            <pc:sldMk cId="4132097450" sldId="690"/>
            <ac:spMk id="11" creationId="{F259E9D1-5876-4FBF-B3A6-CD8C706DA0E1}"/>
          </ac:spMkLst>
        </pc:spChg>
        <pc:spChg chg="del">
          <ac:chgData name="김 주호" userId="1bdf782a24bcb378" providerId="LiveId" clId="{F751D761-1A6F-416D-A674-0E53252CF747}" dt="2018-06-08T11:09:15.665" v="16" actId="478"/>
          <ac:spMkLst>
            <pc:docMk/>
            <pc:sldMk cId="4132097450" sldId="690"/>
            <ac:spMk id="12" creationId="{126F59A7-ACED-4A90-AED3-7C0C54AEFDD2}"/>
          </ac:spMkLst>
        </pc:spChg>
        <pc:spChg chg="del">
          <ac:chgData name="김 주호" userId="1bdf782a24bcb378" providerId="LiveId" clId="{F751D761-1A6F-416D-A674-0E53252CF747}" dt="2018-06-08T23:39:02.681" v="715" actId="478"/>
          <ac:spMkLst>
            <pc:docMk/>
            <pc:sldMk cId="4132097450" sldId="690"/>
            <ac:spMk id="40" creationId="{A88D7397-0CB2-43E0-9D6D-F3AA3EAA4C09}"/>
          </ac:spMkLst>
        </pc:spChg>
        <pc:spChg chg="del">
          <ac:chgData name="김 주호" userId="1bdf782a24bcb378" providerId="LiveId" clId="{F751D761-1A6F-416D-A674-0E53252CF747}" dt="2018-06-08T23:39:02.681" v="715" actId="478"/>
          <ac:spMkLst>
            <pc:docMk/>
            <pc:sldMk cId="4132097450" sldId="690"/>
            <ac:spMk id="41" creationId="{94CB01D8-AF44-4F4A-B4F6-A936FAD6305D}"/>
          </ac:spMkLst>
        </pc:spChg>
        <pc:spChg chg="del topLvl">
          <ac:chgData name="김 주호" userId="1bdf782a24bcb378" providerId="LiveId" clId="{F751D761-1A6F-416D-A674-0E53252CF747}" dt="2018-06-08T23:39:02.681" v="715" actId="478"/>
          <ac:spMkLst>
            <pc:docMk/>
            <pc:sldMk cId="4132097450" sldId="690"/>
            <ac:spMk id="42" creationId="{6EC271E0-8D10-4F2C-A95E-CDEF23DC3347}"/>
          </ac:spMkLst>
        </pc:spChg>
        <pc:grpChg chg="del">
          <ac:chgData name="김 주호" userId="1bdf782a24bcb378" providerId="LiveId" clId="{F751D761-1A6F-416D-A674-0E53252CF747}" dt="2018-06-08T11:09:15.665" v="16" actId="478"/>
          <ac:grpSpMkLst>
            <pc:docMk/>
            <pc:sldMk cId="4132097450" sldId="690"/>
            <ac:grpSpMk id="30" creationId="{479B2DE9-E18C-420D-89A8-9C73CE33610A}"/>
          </ac:grpSpMkLst>
        </pc:grpChg>
        <pc:grpChg chg="del mod">
          <ac:chgData name="김 주호" userId="1bdf782a24bcb378" providerId="LiveId" clId="{F751D761-1A6F-416D-A674-0E53252CF747}" dt="2018-06-08T23:39:02.681" v="715" actId="478"/>
          <ac:grpSpMkLst>
            <pc:docMk/>
            <pc:sldMk cId="4132097450" sldId="690"/>
            <ac:grpSpMk id="37" creationId="{92C1A595-13CD-460C-904F-B93E8A650B13}"/>
          </ac:grpSpMkLst>
        </pc:grpChg>
        <pc:grpChg chg="topLvl">
          <ac:chgData name="김 주호" userId="1bdf782a24bcb378" providerId="LiveId" clId="{F751D761-1A6F-416D-A674-0E53252CF747}" dt="2018-06-08T23:39:02.681" v="715" actId="478"/>
          <ac:grpSpMkLst>
            <pc:docMk/>
            <pc:sldMk cId="4132097450" sldId="690"/>
            <ac:grpSpMk id="38" creationId="{A68F3EA5-E29F-44BD-86CE-B31CC98DD421}"/>
          </ac:grpSpMkLst>
        </pc:grpChg>
        <pc:grpChg chg="del">
          <ac:chgData name="김 주호" userId="1bdf782a24bcb378" providerId="LiveId" clId="{F751D761-1A6F-416D-A674-0E53252CF747}" dt="2018-06-08T23:39:02.681" v="715" actId="478"/>
          <ac:grpSpMkLst>
            <pc:docMk/>
            <pc:sldMk cId="4132097450" sldId="690"/>
            <ac:grpSpMk id="39" creationId="{D2D50C63-AFC9-4483-A015-04234B83F3A8}"/>
          </ac:grpSpMkLst>
        </pc:grpChg>
        <pc:picChg chg="del">
          <ac:chgData name="김 주호" userId="1bdf782a24bcb378" providerId="LiveId" clId="{F751D761-1A6F-416D-A674-0E53252CF747}" dt="2018-06-08T11:09:15.665" v="16" actId="478"/>
          <ac:picMkLst>
            <pc:docMk/>
            <pc:sldMk cId="4132097450" sldId="690"/>
            <ac:picMk id="4" creationId="{5561A5E0-A2F1-4289-A8C7-EB7988A88A76}"/>
          </ac:picMkLst>
        </pc:picChg>
        <pc:picChg chg="del">
          <ac:chgData name="김 주호" userId="1bdf782a24bcb378" providerId="LiveId" clId="{F751D761-1A6F-416D-A674-0E53252CF747}" dt="2018-06-08T11:09:15.665" v="16" actId="478"/>
          <ac:picMkLst>
            <pc:docMk/>
            <pc:sldMk cId="4132097450" sldId="690"/>
            <ac:picMk id="5" creationId="{0A9222BF-14BE-4CCB-B5EA-EF7CC65B536A}"/>
          </ac:picMkLst>
        </pc:picChg>
        <pc:picChg chg="del">
          <ac:chgData name="김 주호" userId="1bdf782a24bcb378" providerId="LiveId" clId="{F751D761-1A6F-416D-A674-0E53252CF747}" dt="2018-06-08T11:09:15.665" v="16" actId="478"/>
          <ac:picMkLst>
            <pc:docMk/>
            <pc:sldMk cId="4132097450" sldId="690"/>
            <ac:picMk id="6" creationId="{F1508A05-8FCA-410F-9420-2BDD938B03BF}"/>
          </ac:picMkLst>
        </pc:picChg>
        <pc:picChg chg="del">
          <ac:chgData name="김 주호" userId="1bdf782a24bcb378" providerId="LiveId" clId="{F751D761-1A6F-416D-A674-0E53252CF747}" dt="2018-06-08T11:09:15.665" v="16" actId="478"/>
          <ac:picMkLst>
            <pc:docMk/>
            <pc:sldMk cId="4132097450" sldId="690"/>
            <ac:picMk id="7" creationId="{54ED45E8-F531-4F7A-AF6E-FBD0AEE99E02}"/>
          </ac:picMkLst>
        </pc:picChg>
      </pc:sldChg>
    </pc:docChg>
  </pc:docChgLst>
  <pc:docChgLst>
    <pc:chgData name="김 주호" userId="1bdf782a24bcb378" providerId="LiveId" clId="{DC4A26DC-B57E-48AB-BA35-C8BA55BF4E3D}"/>
    <pc:docChg chg="undo redo custSel addSld delSld modSld sldOrd addSection delSection modSection">
      <pc:chgData name="김 주호" userId="1bdf782a24bcb378" providerId="LiveId" clId="{DC4A26DC-B57E-48AB-BA35-C8BA55BF4E3D}" dt="2018-04-29T18:01:18.339" v="10956"/>
      <pc:docMkLst>
        <pc:docMk/>
      </pc:docMkLst>
      <pc:sldChg chg="addSp delSp modSp modTransition modAnim modNotesTx">
        <pc:chgData name="김 주호" userId="1bdf782a24bcb378" providerId="LiveId" clId="{DC4A26DC-B57E-48AB-BA35-C8BA55BF4E3D}" dt="2018-04-29T11:42:52.062" v="8725"/>
        <pc:sldMkLst>
          <pc:docMk/>
          <pc:sldMk cId="0" sldId="256"/>
        </pc:sldMkLst>
        <pc:spChg chg="del mod">
          <ac:chgData name="김 주호" userId="1bdf782a24bcb378" providerId="LiveId" clId="{DC4A26DC-B57E-48AB-BA35-C8BA55BF4E3D}" dt="2018-04-29T05:07:32.020" v="790" actId="478"/>
          <ac:spMkLst>
            <pc:docMk/>
            <pc:sldMk cId="0" sldId="256"/>
            <ac:spMk id="2" creationId="{00000000-0000-0000-0000-000000000000}"/>
          </ac:spMkLst>
        </pc:spChg>
        <pc:spChg chg="mod">
          <ac:chgData name="김 주호" userId="1bdf782a24bcb378" providerId="LiveId" clId="{DC4A26DC-B57E-48AB-BA35-C8BA55BF4E3D}" dt="2018-04-29T09:05:47.549" v="4464" actId="20577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김 주호" userId="1bdf782a24bcb378" providerId="LiveId" clId="{DC4A26DC-B57E-48AB-BA35-C8BA55BF4E3D}" dt="2018-04-29T05:14:32.664" v="1051" actId="207"/>
          <ac:spMkLst>
            <pc:docMk/>
            <pc:sldMk cId="0" sldId="256"/>
            <ac:spMk id="5" creationId="{134D7F4A-2B4A-4767-A8F4-BA0F0BF05E3F}"/>
          </ac:spMkLst>
        </pc:spChg>
        <pc:spChg chg="add mod">
          <ac:chgData name="김 주호" userId="1bdf782a24bcb378" providerId="LiveId" clId="{DC4A26DC-B57E-48AB-BA35-C8BA55BF4E3D}" dt="2018-04-29T05:10:28.226" v="986" actId="164"/>
          <ac:spMkLst>
            <pc:docMk/>
            <pc:sldMk cId="0" sldId="256"/>
            <ac:spMk id="7" creationId="{9072DFD3-AFF9-4DE2-AF3F-146B08859ABE}"/>
          </ac:spMkLst>
        </pc:spChg>
        <pc:spChg chg="add del">
          <ac:chgData name="김 주호" userId="1bdf782a24bcb378" providerId="LiveId" clId="{DC4A26DC-B57E-48AB-BA35-C8BA55BF4E3D}" dt="2018-04-29T05:19:16.395" v="1254" actId="20577"/>
          <ac:spMkLst>
            <pc:docMk/>
            <pc:sldMk cId="0" sldId="256"/>
            <ac:spMk id="12" creationId="{E2E8957A-7546-40CA-A587-13FC8FD50CFA}"/>
          </ac:spMkLst>
        </pc:spChg>
        <pc:spChg chg="add mod">
          <ac:chgData name="김 주호" userId="1bdf782a24bcb378" providerId="LiveId" clId="{DC4A26DC-B57E-48AB-BA35-C8BA55BF4E3D}" dt="2018-04-29T05:22:53.769" v="1455" actId="164"/>
          <ac:spMkLst>
            <pc:docMk/>
            <pc:sldMk cId="0" sldId="256"/>
            <ac:spMk id="13" creationId="{31BD67F9-2CA1-4FAD-9C93-E1ABEC11069A}"/>
          </ac:spMkLst>
        </pc:spChg>
        <pc:grpChg chg="add mod">
          <ac:chgData name="김 주호" userId="1bdf782a24bcb378" providerId="LiveId" clId="{DC4A26DC-B57E-48AB-BA35-C8BA55BF4E3D}" dt="2018-04-29T05:23:09.972" v="1458" actId="1076"/>
          <ac:grpSpMkLst>
            <pc:docMk/>
            <pc:sldMk cId="0" sldId="256"/>
            <ac:grpSpMk id="3" creationId="{A9BF02D8-97D1-4E54-94F0-88681A27D5B9}"/>
          </ac:grpSpMkLst>
        </pc:grpChg>
        <pc:grpChg chg="add mod">
          <ac:chgData name="김 주호" userId="1bdf782a24bcb378" providerId="LiveId" clId="{DC4A26DC-B57E-48AB-BA35-C8BA55BF4E3D}" dt="2018-04-29T05:22:56.709" v="1456" actId="1076"/>
          <ac:grpSpMkLst>
            <pc:docMk/>
            <pc:sldMk cId="0" sldId="256"/>
            <ac:grpSpMk id="14" creationId="{6652BEE4-5C95-47BC-B5C6-5CD182D0CF47}"/>
          </ac:grpSpMkLst>
        </pc:grpChg>
        <pc:picChg chg="add del mod">
          <ac:chgData name="김 주호" userId="1bdf782a24bcb378" providerId="LiveId" clId="{DC4A26DC-B57E-48AB-BA35-C8BA55BF4E3D}" dt="2018-04-29T06:34:07.381" v="3248" actId="478"/>
          <ac:picMkLst>
            <pc:docMk/>
            <pc:sldMk cId="0" sldId="256"/>
            <ac:picMk id="2" creationId="{D27F080E-B4BB-44C4-94D9-F2E85C75819A}"/>
          </ac:picMkLst>
        </pc:picChg>
        <pc:picChg chg="add del mod">
          <ac:chgData name="김 주호" userId="1bdf782a24bcb378" providerId="LiveId" clId="{DC4A26DC-B57E-48AB-BA35-C8BA55BF4E3D}" dt="2018-04-29T11:42:52.062" v="8725"/>
          <ac:picMkLst>
            <pc:docMk/>
            <pc:sldMk cId="0" sldId="256"/>
            <ac:picMk id="2" creationId="{23241DD1-A5AB-4A03-BC20-1F531D4DA5A2}"/>
          </ac:picMkLst>
        </pc:picChg>
        <pc:picChg chg="add mod">
          <ac:chgData name="김 주호" userId="1bdf782a24bcb378" providerId="LiveId" clId="{DC4A26DC-B57E-48AB-BA35-C8BA55BF4E3D}" dt="2018-04-29T11:42:52.062" v="8725"/>
          <ac:picMkLst>
            <pc:docMk/>
            <pc:sldMk cId="0" sldId="256"/>
            <ac:picMk id="8" creationId="{7602DA17-F87F-4271-B2D6-B27FF2AE6E2F}"/>
          </ac:picMkLst>
        </pc:picChg>
        <pc:picChg chg="add del mod modCrop">
          <ac:chgData name="김 주호" userId="1bdf782a24bcb378" providerId="LiveId" clId="{DC4A26DC-B57E-48AB-BA35-C8BA55BF4E3D}" dt="2018-04-29T09:08:04.481" v="4485" actId="14100"/>
          <ac:picMkLst>
            <pc:docMk/>
            <pc:sldMk cId="0" sldId="256"/>
            <ac:picMk id="10" creationId="{AAFC54C8-BA07-4DE5-914D-C20C4364DB33}"/>
          </ac:picMkLst>
        </pc:picChg>
        <pc:cxnChg chg="del mod">
          <ac:chgData name="김 주호" userId="1bdf782a24bcb378" providerId="LiveId" clId="{DC4A26DC-B57E-48AB-BA35-C8BA55BF4E3D}" dt="2018-04-29T09:07:27.451" v="4481" actId="478"/>
          <ac:cxnSpMkLst>
            <pc:docMk/>
            <pc:sldMk cId="0" sldId="256"/>
            <ac:cxnSpMk id="6" creationId="{00000000-0000-0000-0000-000000000000}"/>
          </ac:cxnSpMkLst>
        </pc:cxnChg>
      </pc:sldChg>
      <pc:sldChg chg="addSp delSp modSp modTransition modNotesTx">
        <pc:chgData name="김 주호" userId="1bdf782a24bcb378" providerId="LiveId" clId="{DC4A26DC-B57E-48AB-BA35-C8BA55BF4E3D}" dt="2018-04-29T11:48:29.579" v="9081"/>
        <pc:sldMkLst>
          <pc:docMk/>
          <pc:sldMk cId="0" sldId="257"/>
        </pc:sldMkLst>
        <pc:spChg chg="mod topLvl">
          <ac:chgData name="김 주호" userId="1bdf782a24bcb378" providerId="LiveId" clId="{DC4A26DC-B57E-48AB-BA35-C8BA55BF4E3D}" dt="2018-04-29T05:14:18.393" v="1050" actId="478"/>
          <ac:spMkLst>
            <pc:docMk/>
            <pc:sldMk cId="0" sldId="257"/>
            <ac:spMk id="4" creationId="{00000000-0000-0000-0000-000000000000}"/>
          </ac:spMkLst>
        </pc:spChg>
        <pc:spChg chg="mod">
          <ac:chgData name="김 주호" userId="1bdf782a24bcb378" providerId="LiveId" clId="{DC4A26DC-B57E-48AB-BA35-C8BA55BF4E3D}" dt="2018-04-29T07:38:49.838" v="3589" actId="1076"/>
          <ac:spMkLst>
            <pc:docMk/>
            <pc:sldMk cId="0" sldId="257"/>
            <ac:spMk id="5" creationId="{00000000-0000-0000-0000-000000000000}"/>
          </ac:spMkLst>
        </pc:spChg>
        <pc:grpChg chg="add del mod">
          <ac:chgData name="김 주호" userId="1bdf782a24bcb378" providerId="LiveId" clId="{DC4A26DC-B57E-48AB-BA35-C8BA55BF4E3D}" dt="2018-04-29T05:12:42.426" v="1015" actId="478"/>
          <ac:grpSpMkLst>
            <pc:docMk/>
            <pc:sldMk cId="0" sldId="257"/>
            <ac:grpSpMk id="2" creationId="{00000000-0000-0000-0000-000000000000}"/>
          </ac:grpSpMkLst>
        </pc:grpChg>
        <pc:graphicFrameChg chg="add del mod modGraphic">
          <ac:chgData name="김 주호" userId="1bdf782a24bcb378" providerId="LiveId" clId="{DC4A26DC-B57E-48AB-BA35-C8BA55BF4E3D}" dt="2018-04-29T05:05:25.878" v="732" actId="478"/>
          <ac:graphicFrameMkLst>
            <pc:docMk/>
            <pc:sldMk cId="0" sldId="257"/>
            <ac:graphicFrameMk id="7" creationId="{EE8EFC32-5BB6-4F6E-BF31-DC0F29C23977}"/>
          </ac:graphicFrameMkLst>
        </pc:graphicFrameChg>
        <pc:graphicFrameChg chg="add del mod modGraphic">
          <ac:chgData name="김 주호" userId="1bdf782a24bcb378" providerId="LiveId" clId="{DC4A26DC-B57E-48AB-BA35-C8BA55BF4E3D}" dt="2018-04-29T05:05:25.878" v="732" actId="478"/>
          <ac:graphicFrameMkLst>
            <pc:docMk/>
            <pc:sldMk cId="0" sldId="257"/>
            <ac:graphicFrameMk id="9" creationId="{70D84DA8-25DF-462F-8ABC-6D8BB638A893}"/>
          </ac:graphicFrameMkLst>
        </pc:graphicFrameChg>
        <pc:graphicFrameChg chg="add del mod modGraphic">
          <ac:chgData name="김 주호" userId="1bdf782a24bcb378" providerId="LiveId" clId="{DC4A26DC-B57E-48AB-BA35-C8BA55BF4E3D}" dt="2018-04-29T05:05:25.878" v="732" actId="478"/>
          <ac:graphicFrameMkLst>
            <pc:docMk/>
            <pc:sldMk cId="0" sldId="257"/>
            <ac:graphicFrameMk id="11" creationId="{54811A4D-3400-4530-A509-480B45EA0305}"/>
          </ac:graphicFrameMkLst>
        </pc:graphicFrameChg>
        <pc:graphicFrameChg chg="add del mod modGraphic">
          <ac:chgData name="김 주호" userId="1bdf782a24bcb378" providerId="LiveId" clId="{DC4A26DC-B57E-48AB-BA35-C8BA55BF4E3D}" dt="2018-04-29T05:05:25.878" v="732" actId="478"/>
          <ac:graphicFrameMkLst>
            <pc:docMk/>
            <pc:sldMk cId="0" sldId="257"/>
            <ac:graphicFrameMk id="13" creationId="{D2B3B9D7-5CB3-4898-9976-DFADDD2CF51B}"/>
          </ac:graphicFrameMkLst>
        </pc:graphicFrameChg>
        <pc:graphicFrameChg chg="add del mod modGraphic">
          <ac:chgData name="김 주호" userId="1bdf782a24bcb378" providerId="LiveId" clId="{DC4A26DC-B57E-48AB-BA35-C8BA55BF4E3D}" dt="2018-04-29T05:05:25.878" v="732" actId="478"/>
          <ac:graphicFrameMkLst>
            <pc:docMk/>
            <pc:sldMk cId="0" sldId="257"/>
            <ac:graphicFrameMk id="15" creationId="{5807DD86-DDFC-4592-A42D-62FA708BDD5A}"/>
          </ac:graphicFrameMkLst>
        </pc:graphicFrameChg>
        <pc:picChg chg="add del mod">
          <ac:chgData name="김 주호" userId="1bdf782a24bcb378" providerId="LiveId" clId="{DC4A26DC-B57E-48AB-BA35-C8BA55BF4E3D}" dt="2018-04-29T11:42:52.062" v="8725"/>
          <ac:picMkLst>
            <pc:docMk/>
            <pc:sldMk cId="0" sldId="257"/>
            <ac:picMk id="6" creationId="{F4E38307-518F-4126-AD2E-D9D611D78B35}"/>
          </ac:picMkLst>
        </pc:picChg>
        <pc:picChg chg="add del mod">
          <ac:chgData name="김 주호" userId="1bdf782a24bcb378" providerId="LiveId" clId="{DC4A26DC-B57E-48AB-BA35-C8BA55BF4E3D}" dt="2018-04-29T11:48:29.579" v="9081"/>
          <ac:picMkLst>
            <pc:docMk/>
            <pc:sldMk cId="0" sldId="257"/>
            <ac:picMk id="7" creationId="{5DCAC853-8BD0-493C-8E10-DFC466E73595}"/>
          </ac:picMkLst>
        </pc:picChg>
        <pc:picChg chg="add mod">
          <ac:chgData name="김 주호" userId="1bdf782a24bcb378" providerId="LiveId" clId="{DC4A26DC-B57E-48AB-BA35-C8BA55BF4E3D}" dt="2018-04-29T11:48:29.579" v="9081"/>
          <ac:picMkLst>
            <pc:docMk/>
            <pc:sldMk cId="0" sldId="257"/>
            <ac:picMk id="8" creationId="{65F1D3FB-7EC8-4F75-A3D5-29CAC28AA516}"/>
          </ac:picMkLst>
        </pc:picChg>
        <pc:cxnChg chg="add del mod topLvl">
          <ac:chgData name="김 주호" userId="1bdf782a24bcb378" providerId="LiveId" clId="{DC4A26DC-B57E-48AB-BA35-C8BA55BF4E3D}" dt="2018-04-29T05:14:15.866" v="1044" actId="208"/>
          <ac:cxnSpMkLst>
            <pc:docMk/>
            <pc:sldMk cId="0" sldId="257"/>
            <ac:cxnSpMk id="3" creationId="{00000000-0000-0000-0000-000000000000}"/>
          </ac:cxnSpMkLst>
        </pc:cxnChg>
      </pc:sldChg>
      <pc:sldChg chg="addSp delSp modSp del ord modTransition modAnim modNotesTx">
        <pc:chgData name="김 주호" userId="1bdf782a24bcb378" providerId="LiveId" clId="{DC4A26DC-B57E-48AB-BA35-C8BA55BF4E3D}" dt="2018-04-29T11:54:12.591" v="9091"/>
        <pc:sldMkLst>
          <pc:docMk/>
          <pc:sldMk cId="327821234" sldId="258"/>
        </pc:sldMkLst>
        <pc:spChg chg="mod">
          <ac:chgData name="김 주호" userId="1bdf782a24bcb378" providerId="LiveId" clId="{DC4A26DC-B57E-48AB-BA35-C8BA55BF4E3D}" dt="2018-04-29T11:01:43.562" v="5556"/>
          <ac:spMkLst>
            <pc:docMk/>
            <pc:sldMk cId="327821234" sldId="258"/>
            <ac:spMk id="12" creationId="{00000000-0000-0000-0000-000000000000}"/>
          </ac:spMkLst>
        </pc:spChg>
        <pc:picChg chg="add del mod">
          <ac:chgData name="김 주호" userId="1bdf782a24bcb378" providerId="LiveId" clId="{DC4A26DC-B57E-48AB-BA35-C8BA55BF4E3D}" dt="2018-04-29T11:54:12.591" v="9091"/>
          <ac:picMkLst>
            <pc:docMk/>
            <pc:sldMk cId="327821234" sldId="258"/>
            <ac:picMk id="2" creationId="{C42FD780-93C8-4F86-9F4C-A1FFF9DE68CA}"/>
          </ac:picMkLst>
        </pc:picChg>
        <pc:picChg chg="add mod">
          <ac:chgData name="김 주호" userId="1bdf782a24bcb378" providerId="LiveId" clId="{DC4A26DC-B57E-48AB-BA35-C8BA55BF4E3D}" dt="2018-04-29T11:54:12.591" v="9091"/>
          <ac:picMkLst>
            <pc:docMk/>
            <pc:sldMk cId="327821234" sldId="258"/>
            <ac:picMk id="3" creationId="{3C8B78EA-CC9A-4581-BFFE-7D1A8D8A1855}"/>
          </ac:picMkLst>
        </pc:picChg>
      </pc:sldChg>
      <pc:sldChg chg="addSp delSp modSp modTransition modAnim modNotesTx">
        <pc:chgData name="김 주호" userId="1bdf782a24bcb378" providerId="LiveId" clId="{DC4A26DC-B57E-48AB-BA35-C8BA55BF4E3D}" dt="2018-04-29T12:03:32.805" v="9129"/>
        <pc:sldMkLst>
          <pc:docMk/>
          <pc:sldMk cId="1498462555" sldId="263"/>
        </pc:sldMkLst>
        <pc:spChg chg="mod">
          <ac:chgData name="김 주호" userId="1bdf782a24bcb378" providerId="LiveId" clId="{DC4A26DC-B57E-48AB-BA35-C8BA55BF4E3D}" dt="2018-04-29T05:29:08.639" v="1716" actId="207"/>
          <ac:spMkLst>
            <pc:docMk/>
            <pc:sldMk cId="1498462555" sldId="263"/>
            <ac:spMk id="7" creationId="{DD583337-D9E6-4841-8D37-E57FD2F81392}"/>
          </ac:spMkLst>
        </pc:spChg>
        <pc:grpChg chg="add mod">
          <ac:chgData name="김 주호" userId="1bdf782a24bcb378" providerId="LiveId" clId="{DC4A26DC-B57E-48AB-BA35-C8BA55BF4E3D}" dt="2018-04-29T07:56:41.080" v="3785" actId="14100"/>
          <ac:grpSpMkLst>
            <pc:docMk/>
            <pc:sldMk cId="1498462555" sldId="263"/>
            <ac:grpSpMk id="6" creationId="{CCE9F766-CB6E-415E-B886-86F6A0E8101A}"/>
          </ac:grpSpMkLst>
        </pc:grpChg>
        <pc:picChg chg="add del mod">
          <ac:chgData name="김 주호" userId="1bdf782a24bcb378" providerId="LiveId" clId="{DC4A26DC-B57E-48AB-BA35-C8BA55BF4E3D}" dt="2018-04-29T12:03:32.805" v="9129"/>
          <ac:picMkLst>
            <pc:docMk/>
            <pc:sldMk cId="1498462555" sldId="263"/>
            <ac:picMk id="3" creationId="{1FC06871-8490-4025-8922-FA48EA2788CB}"/>
          </ac:picMkLst>
        </pc:picChg>
        <pc:picChg chg="add mod">
          <ac:chgData name="김 주호" userId="1bdf782a24bcb378" providerId="LiveId" clId="{DC4A26DC-B57E-48AB-BA35-C8BA55BF4E3D}" dt="2018-04-29T12:03:32.805" v="9129"/>
          <ac:picMkLst>
            <pc:docMk/>
            <pc:sldMk cId="1498462555" sldId="263"/>
            <ac:picMk id="9" creationId="{94BE0D5C-85ED-420D-B6F6-BA8DCFC7C293}"/>
          </ac:picMkLst>
        </pc:picChg>
      </pc:sldChg>
      <pc:sldChg chg="addSp delSp modSp add ord modTransition setBg delAnim modNotesTx">
        <pc:chgData name="김 주호" userId="1bdf782a24bcb378" providerId="LiveId" clId="{DC4A26DC-B57E-48AB-BA35-C8BA55BF4E3D}" dt="2018-04-29T11:53:09.915" v="9090"/>
        <pc:sldMkLst>
          <pc:docMk/>
          <pc:sldMk cId="1806188570" sldId="281"/>
        </pc:sldMkLst>
        <pc:spChg chg="del">
          <ac:chgData name="김 주호" userId="1bdf782a24bcb378" providerId="LiveId" clId="{DC4A26DC-B57E-48AB-BA35-C8BA55BF4E3D}" dt="2018-04-29T05:54:29.980" v="2528" actId="478"/>
          <ac:spMkLst>
            <pc:docMk/>
            <pc:sldMk cId="1806188570" sldId="281"/>
            <ac:spMk id="4" creationId="{00000000-0000-0000-0000-000000000000}"/>
          </ac:spMkLst>
        </pc:spChg>
        <pc:picChg chg="add mod">
          <ac:chgData name="김 주호" userId="1bdf782a24bcb378" providerId="LiveId" clId="{DC4A26DC-B57E-48AB-BA35-C8BA55BF4E3D}" dt="2018-04-29T11:53:09.915" v="9090"/>
          <ac:picMkLst>
            <pc:docMk/>
            <pc:sldMk cId="1806188570" sldId="281"/>
            <ac:picMk id="3" creationId="{AC209AEE-321D-46BD-8D36-0C2947344EAF}"/>
          </ac:picMkLst>
        </pc:picChg>
        <pc:picChg chg="del">
          <ac:chgData name="김 주호" userId="1bdf782a24bcb378" providerId="LiveId" clId="{DC4A26DC-B57E-48AB-BA35-C8BA55BF4E3D}" dt="2018-04-29T07:18:46.074" v="3467" actId="478"/>
          <ac:picMkLst>
            <pc:docMk/>
            <pc:sldMk cId="1806188570" sldId="281"/>
            <ac:picMk id="15" creationId="{433DB54C-F9E0-4C01-82A5-12BDEDE513C4}"/>
          </ac:picMkLst>
        </pc:picChg>
      </pc:sldChg>
      <pc:sldChg chg="addSp delSp modSp add ord modTransition setBg delAnim modNotesTx">
        <pc:chgData name="김 주호" userId="1bdf782a24bcb378" providerId="LiveId" clId="{DC4A26DC-B57E-48AB-BA35-C8BA55BF4E3D}" dt="2018-04-29T11:53:09.915" v="9090"/>
        <pc:sldMkLst>
          <pc:docMk/>
          <pc:sldMk cId="2642974862" sldId="283"/>
        </pc:sldMkLst>
        <pc:spChg chg="del">
          <ac:chgData name="김 주호" userId="1bdf782a24bcb378" providerId="LiveId" clId="{DC4A26DC-B57E-48AB-BA35-C8BA55BF4E3D}" dt="2018-04-29T05:54:32.304" v="2529" actId="478"/>
          <ac:spMkLst>
            <pc:docMk/>
            <pc:sldMk cId="2642974862" sldId="283"/>
            <ac:spMk id="4" creationId="{00000000-0000-0000-0000-000000000000}"/>
          </ac:spMkLst>
        </pc:spChg>
        <pc:picChg chg="add mod">
          <ac:chgData name="김 주호" userId="1bdf782a24bcb378" providerId="LiveId" clId="{DC4A26DC-B57E-48AB-BA35-C8BA55BF4E3D}" dt="2018-04-29T11:53:09.915" v="9090"/>
          <ac:picMkLst>
            <pc:docMk/>
            <pc:sldMk cId="2642974862" sldId="283"/>
            <ac:picMk id="2" creationId="{758D0E0D-431E-4158-BF99-E6C6C08D0ED0}"/>
          </ac:picMkLst>
        </pc:picChg>
        <pc:picChg chg="del">
          <ac:chgData name="김 주호" userId="1bdf782a24bcb378" providerId="LiveId" clId="{DC4A26DC-B57E-48AB-BA35-C8BA55BF4E3D}" dt="2018-04-29T07:18:44.423" v="3466" actId="478"/>
          <ac:picMkLst>
            <pc:docMk/>
            <pc:sldMk cId="2642974862" sldId="283"/>
            <ac:picMk id="13" creationId="{75A83027-FAE6-49A7-94DC-C18D5B7DA89A}"/>
          </ac:picMkLst>
        </pc:picChg>
      </pc:sldChg>
      <pc:sldChg chg="delSp add ord modTransition setBg delAnim modNotesTx">
        <pc:chgData name="김 주호" userId="1bdf782a24bcb378" providerId="LiveId" clId="{DC4A26DC-B57E-48AB-BA35-C8BA55BF4E3D}" dt="2018-04-29T11:37:07.411" v="8723"/>
        <pc:sldMkLst>
          <pc:docMk/>
          <pc:sldMk cId="1788695427" sldId="284"/>
        </pc:sldMkLst>
        <pc:spChg chg="del">
          <ac:chgData name="김 주호" userId="1bdf782a24bcb378" providerId="LiveId" clId="{DC4A26DC-B57E-48AB-BA35-C8BA55BF4E3D}" dt="2018-04-29T05:54:34.660" v="2530" actId="478"/>
          <ac:spMkLst>
            <pc:docMk/>
            <pc:sldMk cId="1788695427" sldId="284"/>
            <ac:spMk id="4" creationId="{00000000-0000-0000-0000-000000000000}"/>
          </ac:spMkLst>
        </pc:spChg>
        <pc:picChg chg="del">
          <ac:chgData name="김 주호" userId="1bdf782a24bcb378" providerId="LiveId" clId="{DC4A26DC-B57E-48AB-BA35-C8BA55BF4E3D}" dt="2018-04-29T07:18:42.512" v="3465" actId="478"/>
          <ac:picMkLst>
            <pc:docMk/>
            <pc:sldMk cId="1788695427" sldId="284"/>
            <ac:picMk id="7" creationId="{B51BC12F-5337-42DC-AE0C-13A094352E06}"/>
          </ac:picMkLst>
        </pc:picChg>
      </pc:sldChg>
      <pc:sldChg chg="addSp modSp add modTransition modNotesTx">
        <pc:chgData name="김 주호" userId="1bdf782a24bcb378" providerId="LiveId" clId="{DC4A26DC-B57E-48AB-BA35-C8BA55BF4E3D}" dt="2018-04-29T12:00:35.648" v="9098"/>
        <pc:sldMkLst>
          <pc:docMk/>
          <pc:sldMk cId="1456261502" sldId="286"/>
        </pc:sldMkLst>
        <pc:spChg chg="add">
          <ac:chgData name="김 주호" userId="1bdf782a24bcb378" providerId="LiveId" clId="{DC4A26DC-B57E-48AB-BA35-C8BA55BF4E3D}" dt="2018-04-29T09:12:42.337" v="4588"/>
          <ac:spMkLst>
            <pc:docMk/>
            <pc:sldMk cId="1456261502" sldId="286"/>
            <ac:spMk id="17" creationId="{51E4F042-BD59-4509-8CEA-764A1BAD2305}"/>
          </ac:spMkLst>
        </pc:spChg>
        <pc:picChg chg="add mod">
          <ac:chgData name="김 주호" userId="1bdf782a24bcb378" providerId="LiveId" clId="{DC4A26DC-B57E-48AB-BA35-C8BA55BF4E3D}" dt="2018-04-29T12:00:35.648" v="9098"/>
          <ac:picMkLst>
            <pc:docMk/>
            <pc:sldMk cId="1456261502" sldId="286"/>
            <ac:picMk id="2" creationId="{EC66B41E-8616-4393-BDA0-904C3C676F5B}"/>
          </ac:picMkLst>
        </pc:picChg>
      </pc:sldChg>
      <pc:sldChg chg="addSp delSp modSp add modTransition modNotesTx">
        <pc:chgData name="김 주호" userId="1bdf782a24bcb378" providerId="LiveId" clId="{DC4A26DC-B57E-48AB-BA35-C8BA55BF4E3D}" dt="2018-04-29T12:01:22.923" v="9126"/>
        <pc:sldMkLst>
          <pc:docMk/>
          <pc:sldMk cId="997937209" sldId="287"/>
        </pc:sldMkLst>
        <pc:spChg chg="mod">
          <ac:chgData name="김 주호" userId="1bdf782a24bcb378" providerId="LiveId" clId="{DC4A26DC-B57E-48AB-BA35-C8BA55BF4E3D}" dt="2018-04-29T11:12:46.148" v="6737" actId="20577"/>
          <ac:spMkLst>
            <pc:docMk/>
            <pc:sldMk cId="997937209" sldId="287"/>
            <ac:spMk id="6" creationId="{BBCADD25-2C64-477C-920B-8692ECA4C066}"/>
          </ac:spMkLst>
        </pc:spChg>
        <pc:spChg chg="add">
          <ac:chgData name="김 주호" userId="1bdf782a24bcb378" providerId="LiveId" clId="{DC4A26DC-B57E-48AB-BA35-C8BA55BF4E3D}" dt="2018-04-29T09:12:43.603" v="4589"/>
          <ac:spMkLst>
            <pc:docMk/>
            <pc:sldMk cId="997937209" sldId="287"/>
            <ac:spMk id="20" creationId="{F679F8A0-5B36-4B2C-B3EA-0DE4305D39FB}"/>
          </ac:spMkLst>
        </pc:spChg>
        <pc:picChg chg="add del mod">
          <ac:chgData name="김 주호" userId="1bdf782a24bcb378" providerId="LiveId" clId="{DC4A26DC-B57E-48AB-BA35-C8BA55BF4E3D}" dt="2018-04-29T12:01:22.923" v="9126"/>
          <ac:picMkLst>
            <pc:docMk/>
            <pc:sldMk cId="997937209" sldId="287"/>
            <ac:picMk id="2" creationId="{6A56D808-B9BF-4AD2-9270-70D030C9997D}"/>
          </ac:picMkLst>
        </pc:picChg>
        <pc:picChg chg="add mod">
          <ac:chgData name="김 주호" userId="1bdf782a24bcb378" providerId="LiveId" clId="{DC4A26DC-B57E-48AB-BA35-C8BA55BF4E3D}" dt="2018-04-29T12:01:22.923" v="9126"/>
          <ac:picMkLst>
            <pc:docMk/>
            <pc:sldMk cId="997937209" sldId="287"/>
            <ac:picMk id="3" creationId="{63D0FA41-45D9-4745-B8EA-046952E0BA46}"/>
          </ac:picMkLst>
        </pc:picChg>
      </pc:sldChg>
      <pc:sldChg chg="addSp modSp ord modTransition">
        <pc:chgData name="김 주호" userId="1bdf782a24bcb378" providerId="LiveId" clId="{DC4A26DC-B57E-48AB-BA35-C8BA55BF4E3D}" dt="2018-04-29T11:54:12.591" v="9091"/>
        <pc:sldMkLst>
          <pc:docMk/>
          <pc:sldMk cId="3687916709" sldId="289"/>
        </pc:sldMkLst>
        <pc:spChg chg="mod">
          <ac:chgData name="김 주호" userId="1bdf782a24bcb378" providerId="LiveId" clId="{DC4A26DC-B57E-48AB-BA35-C8BA55BF4E3D}" dt="2018-04-29T05:13:58.333" v="1038" actId="207"/>
          <ac:spMkLst>
            <pc:docMk/>
            <pc:sldMk cId="3687916709" sldId="289"/>
            <ac:spMk id="12" creationId="{00000000-0000-0000-0000-000000000000}"/>
          </ac:spMkLst>
        </pc:spChg>
        <pc:spChg chg="mod">
          <ac:chgData name="김 주호" userId="1bdf782a24bcb378" providerId="LiveId" clId="{DC4A26DC-B57E-48AB-BA35-C8BA55BF4E3D}" dt="2018-04-29T05:30:04.174" v="1768" actId="404"/>
          <ac:spMkLst>
            <pc:docMk/>
            <pc:sldMk cId="3687916709" sldId="289"/>
            <ac:spMk id="34" creationId="{0F9F7B5C-6652-42DA-B87D-2B29B5C8269B}"/>
          </ac:spMkLst>
        </pc:spChg>
        <pc:grpChg chg="mod">
          <ac:chgData name="김 주호" userId="1bdf782a24bcb378" providerId="LiveId" clId="{DC4A26DC-B57E-48AB-BA35-C8BA55BF4E3D}" dt="2018-04-29T05:13:58.333" v="1038" actId="207"/>
          <ac:grpSpMkLst>
            <pc:docMk/>
            <pc:sldMk cId="3687916709" sldId="289"/>
            <ac:grpSpMk id="2" creationId="{0DDEBEAA-5E7C-4054-888E-6927D7CFE042}"/>
          </ac:grpSpMkLst>
        </pc:grpChg>
        <pc:grpChg chg="mod">
          <ac:chgData name="김 주호" userId="1bdf782a24bcb378" providerId="LiveId" clId="{DC4A26DC-B57E-48AB-BA35-C8BA55BF4E3D}" dt="2018-04-29T05:13:58.333" v="1038" actId="207"/>
          <ac:grpSpMkLst>
            <pc:docMk/>
            <pc:sldMk cId="3687916709" sldId="289"/>
            <ac:grpSpMk id="4" creationId="{7868110B-ED44-4E17-BB8A-E596DAC61091}"/>
          </ac:grpSpMkLst>
        </pc:grpChg>
        <pc:picChg chg="add mod">
          <ac:chgData name="김 주호" userId="1bdf782a24bcb378" providerId="LiveId" clId="{DC4A26DC-B57E-48AB-BA35-C8BA55BF4E3D}" dt="2018-04-29T11:54:12.591" v="9091"/>
          <ac:picMkLst>
            <pc:docMk/>
            <pc:sldMk cId="3687916709" sldId="289"/>
            <ac:picMk id="11" creationId="{000E7886-92DE-4F75-8412-78A9696EC225}"/>
          </ac:picMkLst>
        </pc:picChg>
      </pc:sldChg>
      <pc:sldChg chg="addSp delSp modSp add modTransition modAnim modNotesTx">
        <pc:chgData name="김 주호" userId="1bdf782a24bcb378" providerId="LiveId" clId="{DC4A26DC-B57E-48AB-BA35-C8BA55BF4E3D}" dt="2018-04-29T11:57:40.822" v="9095"/>
        <pc:sldMkLst>
          <pc:docMk/>
          <pc:sldMk cId="828619121" sldId="291"/>
        </pc:sldMkLst>
        <pc:picChg chg="add del mod">
          <ac:chgData name="김 주호" userId="1bdf782a24bcb378" providerId="LiveId" clId="{DC4A26DC-B57E-48AB-BA35-C8BA55BF4E3D}" dt="2018-04-29T11:57:40.822" v="9095"/>
          <ac:picMkLst>
            <pc:docMk/>
            <pc:sldMk cId="828619121" sldId="291"/>
            <ac:picMk id="2" creationId="{96867BD3-5482-45AC-9A67-E0CB60857204}"/>
          </ac:picMkLst>
        </pc:picChg>
        <pc:picChg chg="add mod">
          <ac:chgData name="김 주호" userId="1bdf782a24bcb378" providerId="LiveId" clId="{DC4A26DC-B57E-48AB-BA35-C8BA55BF4E3D}" dt="2018-04-29T11:57:40.822" v="9095"/>
          <ac:picMkLst>
            <pc:docMk/>
            <pc:sldMk cId="828619121" sldId="291"/>
            <ac:picMk id="3" creationId="{F8D94B79-2A20-4D8A-A5A9-81DF777523CB}"/>
          </ac:picMkLst>
        </pc:picChg>
      </pc:sldChg>
      <pc:sldChg chg="addSp delSp modSp add modTransition modAnim modNotesTx">
        <pc:chgData name="김 주호" userId="1bdf782a24bcb378" providerId="LiveId" clId="{DC4A26DC-B57E-48AB-BA35-C8BA55BF4E3D}" dt="2018-04-29T11:56:41.002" v="9094"/>
        <pc:sldMkLst>
          <pc:docMk/>
          <pc:sldMk cId="693440086" sldId="292"/>
        </pc:sldMkLst>
        <pc:spChg chg="add del mod">
          <ac:chgData name="김 주호" userId="1bdf782a24bcb378" providerId="LiveId" clId="{DC4A26DC-B57E-48AB-BA35-C8BA55BF4E3D}" dt="2018-04-29T07:40:39.234" v="3665"/>
          <ac:spMkLst>
            <pc:docMk/>
            <pc:sldMk cId="693440086" sldId="292"/>
            <ac:spMk id="2" creationId="{56B682E8-F9CF-45A7-8137-DB77E3587A5C}"/>
          </ac:spMkLst>
        </pc:spChg>
        <pc:picChg chg="add mod">
          <ac:chgData name="김 주호" userId="1bdf782a24bcb378" providerId="LiveId" clId="{DC4A26DC-B57E-48AB-BA35-C8BA55BF4E3D}" dt="2018-04-29T11:56:41.002" v="9094"/>
          <ac:picMkLst>
            <pc:docMk/>
            <pc:sldMk cId="693440086" sldId="292"/>
            <ac:picMk id="2" creationId="{267140CF-F981-4657-8101-6CED5C41004F}"/>
          </ac:picMkLst>
        </pc:picChg>
      </pc:sldChg>
      <pc:sldChg chg="addSp delSp modSp add modTransition modNotesTx">
        <pc:chgData name="김 주호" userId="1bdf782a24bcb378" providerId="LiveId" clId="{DC4A26DC-B57E-48AB-BA35-C8BA55BF4E3D}" dt="2018-04-29T11:56:41.002" v="9094"/>
        <pc:sldMkLst>
          <pc:docMk/>
          <pc:sldMk cId="355999273" sldId="293"/>
        </pc:sldMkLst>
        <pc:picChg chg="add del mod">
          <ac:chgData name="김 주호" userId="1bdf782a24bcb378" providerId="LiveId" clId="{DC4A26DC-B57E-48AB-BA35-C8BA55BF4E3D}" dt="2018-04-29T11:54:56.035" v="9092"/>
          <ac:picMkLst>
            <pc:docMk/>
            <pc:sldMk cId="355999273" sldId="293"/>
            <ac:picMk id="5" creationId="{EE6108AA-978A-42D6-8260-07CB2CA949C1}"/>
          </ac:picMkLst>
        </pc:picChg>
        <pc:picChg chg="add del mod">
          <ac:chgData name="김 주호" userId="1bdf782a24bcb378" providerId="LiveId" clId="{DC4A26DC-B57E-48AB-BA35-C8BA55BF4E3D}" dt="2018-04-29T11:55:32.153" v="9093"/>
          <ac:picMkLst>
            <pc:docMk/>
            <pc:sldMk cId="355999273" sldId="293"/>
            <ac:picMk id="8" creationId="{DDD07316-18AF-47A0-965E-9DB19EB04A19}"/>
          </ac:picMkLst>
        </pc:picChg>
        <pc:picChg chg="add del mod">
          <ac:chgData name="김 주호" userId="1bdf782a24bcb378" providerId="LiveId" clId="{DC4A26DC-B57E-48AB-BA35-C8BA55BF4E3D}" dt="2018-04-29T11:56:41.002" v="9094"/>
          <ac:picMkLst>
            <pc:docMk/>
            <pc:sldMk cId="355999273" sldId="293"/>
            <ac:picMk id="10" creationId="{1D915556-D348-4E72-AA6A-5426BEA29017}"/>
          </ac:picMkLst>
        </pc:picChg>
        <pc:picChg chg="add mod">
          <ac:chgData name="김 주호" userId="1bdf782a24bcb378" providerId="LiveId" clId="{DC4A26DC-B57E-48AB-BA35-C8BA55BF4E3D}" dt="2018-04-29T11:56:41.002" v="9094"/>
          <ac:picMkLst>
            <pc:docMk/>
            <pc:sldMk cId="355999273" sldId="293"/>
            <ac:picMk id="11" creationId="{2B42E2D4-53D5-4113-8EB4-A4ECBB6A3DF4}"/>
          </ac:picMkLst>
        </pc:picChg>
      </pc:sldChg>
      <pc:sldChg chg="addSp modSp add modTransition modNotesTx">
        <pc:chgData name="김 주호" userId="1bdf782a24bcb378" providerId="LiveId" clId="{DC4A26DC-B57E-48AB-BA35-C8BA55BF4E3D}" dt="2018-04-29T11:57:40.822" v="9095"/>
        <pc:sldMkLst>
          <pc:docMk/>
          <pc:sldMk cId="2143205336" sldId="296"/>
        </pc:sldMkLst>
        <pc:picChg chg="add mod">
          <ac:chgData name="김 주호" userId="1bdf782a24bcb378" providerId="LiveId" clId="{DC4A26DC-B57E-48AB-BA35-C8BA55BF4E3D}" dt="2018-04-29T11:57:40.822" v="9095"/>
          <ac:picMkLst>
            <pc:docMk/>
            <pc:sldMk cId="2143205336" sldId="296"/>
            <ac:picMk id="2" creationId="{64B5D617-3388-41ED-98AC-84495C0960E0}"/>
          </ac:picMkLst>
        </pc:picChg>
      </pc:sldChg>
      <pc:sldChg chg="addSp delSp modSp add modTransition modNotesTx">
        <pc:chgData name="김 주호" userId="1bdf782a24bcb378" providerId="LiveId" clId="{DC4A26DC-B57E-48AB-BA35-C8BA55BF4E3D}" dt="2018-04-29T12:25:07.227" v="10002" actId="20577"/>
        <pc:sldMkLst>
          <pc:docMk/>
          <pc:sldMk cId="4100550615" sldId="297"/>
        </pc:sldMkLst>
        <pc:picChg chg="add del mod">
          <ac:chgData name="김 주호" userId="1bdf782a24bcb378" providerId="LiveId" clId="{DC4A26DC-B57E-48AB-BA35-C8BA55BF4E3D}" dt="2018-04-29T12:13:45.235" v="9135" actId="20577"/>
          <ac:picMkLst>
            <pc:docMk/>
            <pc:sldMk cId="4100550615" sldId="297"/>
            <ac:picMk id="2" creationId="{2129CEDD-3786-45CB-AEB7-A59B5A79A050}"/>
          </ac:picMkLst>
        </pc:picChg>
        <pc:picChg chg="add mod">
          <ac:chgData name="김 주호" userId="1bdf782a24bcb378" providerId="LiveId" clId="{DC4A26DC-B57E-48AB-BA35-C8BA55BF4E3D}" dt="2018-04-29T12:13:45.235" v="9135" actId="20577"/>
          <ac:picMkLst>
            <pc:docMk/>
            <pc:sldMk cId="4100550615" sldId="297"/>
            <ac:picMk id="3" creationId="{7AAC3F9D-DDFF-488D-B644-45D63AAD5C8C}"/>
          </ac:picMkLst>
        </pc:picChg>
      </pc:sldChg>
      <pc:sldChg chg="addSp delSp modSp add ord modTransition modAnim modNotesTx">
        <pc:chgData name="김 주호" userId="1bdf782a24bcb378" providerId="LiveId" clId="{DC4A26DC-B57E-48AB-BA35-C8BA55BF4E3D}" dt="2018-04-29T11:49:38.854" v="9082"/>
        <pc:sldMkLst>
          <pc:docMk/>
          <pc:sldMk cId="212105437" sldId="630"/>
        </pc:sldMkLst>
        <pc:spChg chg="add mod">
          <ac:chgData name="김 주호" userId="1bdf782a24bcb378" providerId="LiveId" clId="{DC4A26DC-B57E-48AB-BA35-C8BA55BF4E3D}" dt="2018-04-29T04:54:21.077" v="556" actId="20577"/>
          <ac:spMkLst>
            <pc:docMk/>
            <pc:sldMk cId="212105437" sldId="630"/>
            <ac:spMk id="2" creationId="{DA661558-BAAE-462C-B2C7-CE5B6E8333CF}"/>
          </ac:spMkLst>
        </pc:spChg>
        <pc:picChg chg="add del mod">
          <ac:chgData name="김 주호" userId="1bdf782a24bcb378" providerId="LiveId" clId="{DC4A26DC-B57E-48AB-BA35-C8BA55BF4E3D}" dt="2018-04-29T11:49:38.854" v="9082"/>
          <ac:picMkLst>
            <pc:docMk/>
            <pc:sldMk cId="212105437" sldId="630"/>
            <ac:picMk id="3" creationId="{159BD7A2-6AE6-4242-80E4-0181CF35FA03}"/>
          </ac:picMkLst>
        </pc:picChg>
        <pc:picChg chg="add mod">
          <ac:chgData name="김 주호" userId="1bdf782a24bcb378" providerId="LiveId" clId="{DC4A26DC-B57E-48AB-BA35-C8BA55BF4E3D}" dt="2018-04-29T11:49:38.854" v="9082"/>
          <ac:picMkLst>
            <pc:docMk/>
            <pc:sldMk cId="212105437" sldId="630"/>
            <ac:picMk id="4" creationId="{0A91D88F-B14B-432E-BF89-1C2DE2FED391}"/>
          </ac:picMkLst>
        </pc:picChg>
      </pc:sldChg>
      <pc:sldChg chg="addSp modSp add ord modTransition modAnim">
        <pc:chgData name="김 주호" userId="1bdf782a24bcb378" providerId="LiveId" clId="{DC4A26DC-B57E-48AB-BA35-C8BA55BF4E3D}" dt="2018-04-29T11:53:09.915" v="9090"/>
        <pc:sldMkLst>
          <pc:docMk/>
          <pc:sldMk cId="2167637469" sldId="631"/>
        </pc:sldMkLst>
        <pc:spChg chg="add mod">
          <ac:chgData name="김 주호" userId="1bdf782a24bcb378" providerId="LiveId" clId="{DC4A26DC-B57E-48AB-BA35-C8BA55BF4E3D}" dt="2018-04-29T05:13:42.468" v="1036" actId="207"/>
          <ac:spMkLst>
            <pc:docMk/>
            <pc:sldMk cId="2167637469" sldId="631"/>
            <ac:spMk id="2" creationId="{BE2A2A18-60E1-44D1-BC1C-D25BFB84FC66}"/>
          </ac:spMkLst>
        </pc:spChg>
        <pc:picChg chg="add mod">
          <ac:chgData name="김 주호" userId="1bdf782a24bcb378" providerId="LiveId" clId="{DC4A26DC-B57E-48AB-BA35-C8BA55BF4E3D}" dt="2018-04-29T11:53:09.915" v="9090"/>
          <ac:picMkLst>
            <pc:docMk/>
            <pc:sldMk cId="2167637469" sldId="631"/>
            <ac:picMk id="3" creationId="{C61788AE-FD5C-4355-AF1C-29CED8A06963}"/>
          </ac:picMkLst>
        </pc:picChg>
      </pc:sldChg>
      <pc:sldChg chg="addSp delSp modSp add ord modTransition modAnim modNotesTx">
        <pc:chgData name="김 주호" userId="1bdf782a24bcb378" providerId="LiveId" clId="{DC4A26DC-B57E-48AB-BA35-C8BA55BF4E3D}" dt="2018-04-29T11:48:29.579" v="9081"/>
        <pc:sldMkLst>
          <pc:docMk/>
          <pc:sldMk cId="3070002804" sldId="632"/>
        </pc:sldMkLst>
        <pc:spChg chg="add mod">
          <ac:chgData name="김 주호" userId="1bdf782a24bcb378" providerId="LiveId" clId="{DC4A26DC-B57E-48AB-BA35-C8BA55BF4E3D}" dt="2018-04-29T05:13:28.496" v="1035" actId="207"/>
          <ac:spMkLst>
            <pc:docMk/>
            <pc:sldMk cId="3070002804" sldId="632"/>
            <ac:spMk id="2" creationId="{0813E8E5-6ACF-4AA2-8AE0-40A0F2F895E3}"/>
          </ac:spMkLst>
        </pc:spChg>
        <pc:spChg chg="add del mod">
          <ac:chgData name="김 주호" userId="1bdf782a24bcb378" providerId="LiveId" clId="{DC4A26DC-B57E-48AB-BA35-C8BA55BF4E3D}" dt="2018-04-29T05:07:08.588" v="785" actId="478"/>
          <ac:spMkLst>
            <pc:docMk/>
            <pc:sldMk cId="3070002804" sldId="632"/>
            <ac:spMk id="3" creationId="{9A628BF9-53AB-43B9-B051-346D732C7A44}"/>
          </ac:spMkLst>
        </pc:spChg>
        <pc:picChg chg="add del mod">
          <ac:chgData name="김 주호" userId="1bdf782a24bcb378" providerId="LiveId" clId="{DC4A26DC-B57E-48AB-BA35-C8BA55BF4E3D}" dt="2018-04-29T11:48:29.579" v="9081"/>
          <ac:picMkLst>
            <pc:docMk/>
            <pc:sldMk cId="3070002804" sldId="632"/>
            <ac:picMk id="3" creationId="{54F7C52E-0A36-4C4E-9827-571AEC6C9D96}"/>
          </ac:picMkLst>
        </pc:picChg>
        <pc:picChg chg="add mod">
          <ac:chgData name="김 주호" userId="1bdf782a24bcb378" providerId="LiveId" clId="{DC4A26DC-B57E-48AB-BA35-C8BA55BF4E3D}" dt="2018-04-29T11:48:29.579" v="9081"/>
          <ac:picMkLst>
            <pc:docMk/>
            <pc:sldMk cId="3070002804" sldId="632"/>
            <ac:picMk id="4" creationId="{BD4530AD-E8EB-453D-992E-329FA8FA7646}"/>
          </ac:picMkLst>
        </pc:picChg>
      </pc:sldChg>
      <pc:sldChg chg="addSp modSp add ord modTransition modNotesTx">
        <pc:chgData name="김 주호" userId="1bdf782a24bcb378" providerId="LiveId" clId="{DC4A26DC-B57E-48AB-BA35-C8BA55BF4E3D}" dt="2018-04-29T18:01:18.339" v="10956"/>
        <pc:sldMkLst>
          <pc:docMk/>
          <pc:sldMk cId="721237626" sldId="633"/>
        </pc:sldMkLst>
        <pc:spChg chg="add mod">
          <ac:chgData name="김 주호" userId="1bdf782a24bcb378" providerId="LiveId" clId="{DC4A26DC-B57E-48AB-BA35-C8BA55BF4E3D}" dt="2018-04-29T18:01:18.339" v="10956"/>
          <ac:spMkLst>
            <pc:docMk/>
            <pc:sldMk cId="721237626" sldId="633"/>
            <ac:spMk id="2" creationId="{2EE74606-1C28-452A-A8E4-B9009F65793A}"/>
          </ac:spMkLst>
        </pc:spChg>
        <pc:picChg chg="add mod">
          <ac:chgData name="김 주호" userId="1bdf782a24bcb378" providerId="LiveId" clId="{DC4A26DC-B57E-48AB-BA35-C8BA55BF4E3D}" dt="2018-04-29T11:57:40.822" v="9095"/>
          <ac:picMkLst>
            <pc:docMk/>
            <pc:sldMk cId="721237626" sldId="633"/>
            <ac:picMk id="3" creationId="{F6691755-B779-456C-B674-D5B4AEFFEB9A}"/>
          </ac:picMkLst>
        </pc:picChg>
      </pc:sldChg>
      <pc:sldChg chg="addSp delSp modSp add modTransition delAnim modAnim modNotesTx">
        <pc:chgData name="김 주호" userId="1bdf782a24bcb378" providerId="LiveId" clId="{DC4A26DC-B57E-48AB-BA35-C8BA55BF4E3D}" dt="2018-04-29T12:03:19.028" v="9128"/>
        <pc:sldMkLst>
          <pc:docMk/>
          <pc:sldMk cId="1354513698" sldId="639"/>
        </pc:sldMkLst>
        <pc:spChg chg="add del mod">
          <ac:chgData name="김 주호" userId="1bdf782a24bcb378" providerId="LiveId" clId="{DC4A26DC-B57E-48AB-BA35-C8BA55BF4E3D}" dt="2018-04-29T06:13:23.944" v="2895" actId="20577"/>
          <ac:spMkLst>
            <pc:docMk/>
            <pc:sldMk cId="1354513698" sldId="639"/>
            <ac:spMk id="2" creationId="{E49E4560-99E7-4188-BFEB-1B604F3490AB}"/>
          </ac:spMkLst>
        </pc:spChg>
        <pc:spChg chg="add del mod topLvl">
          <ac:chgData name="김 주호" userId="1bdf782a24bcb378" providerId="LiveId" clId="{DC4A26DC-B57E-48AB-BA35-C8BA55BF4E3D}" dt="2018-04-29T11:31:34.569" v="8326" actId="164"/>
          <ac:spMkLst>
            <pc:docMk/>
            <pc:sldMk cId="1354513698" sldId="639"/>
            <ac:spMk id="9" creationId="{FF783C46-5901-4F2D-A8D4-45AD4780816C}"/>
          </ac:spMkLst>
        </pc:spChg>
        <pc:spChg chg="add del mod topLvl">
          <ac:chgData name="김 주호" userId="1bdf782a24bcb378" providerId="LiveId" clId="{DC4A26DC-B57E-48AB-BA35-C8BA55BF4E3D}" dt="2018-04-29T11:31:34.569" v="8326" actId="164"/>
          <ac:spMkLst>
            <pc:docMk/>
            <pc:sldMk cId="1354513698" sldId="639"/>
            <ac:spMk id="10" creationId="{CADBCAAC-1CA4-4A5F-9BC3-8E911CF1DB0E}"/>
          </ac:spMkLst>
        </pc:spChg>
        <pc:spChg chg="add del mod topLvl">
          <ac:chgData name="김 주호" userId="1bdf782a24bcb378" providerId="LiveId" clId="{DC4A26DC-B57E-48AB-BA35-C8BA55BF4E3D}" dt="2018-04-29T11:31:34.569" v="8326" actId="164"/>
          <ac:spMkLst>
            <pc:docMk/>
            <pc:sldMk cId="1354513698" sldId="639"/>
            <ac:spMk id="11" creationId="{F259E9D1-5876-4FBF-B3A6-CD8C706DA0E1}"/>
          </ac:spMkLst>
        </pc:spChg>
        <pc:spChg chg="add del mod topLvl">
          <ac:chgData name="김 주호" userId="1bdf782a24bcb378" providerId="LiveId" clId="{DC4A26DC-B57E-48AB-BA35-C8BA55BF4E3D}" dt="2018-04-29T11:31:34.569" v="8326" actId="164"/>
          <ac:spMkLst>
            <pc:docMk/>
            <pc:sldMk cId="1354513698" sldId="639"/>
            <ac:spMk id="12" creationId="{126F59A7-ACED-4A90-AED3-7C0C54AEFDD2}"/>
          </ac:spMkLst>
        </pc:spChg>
        <pc:grpChg chg="add mod">
          <ac:chgData name="김 주호" userId="1bdf782a24bcb378" providerId="LiveId" clId="{DC4A26DC-B57E-48AB-BA35-C8BA55BF4E3D}" dt="2018-04-29T11:31:34.569" v="8326" actId="164"/>
          <ac:grpSpMkLst>
            <pc:docMk/>
            <pc:sldMk cId="1354513698" sldId="639"/>
            <ac:grpSpMk id="3" creationId="{05307BE0-C78D-4AF4-BEB7-BA1F0C2E9F63}"/>
          </ac:grpSpMkLst>
        </pc:grpChg>
        <pc:grpChg chg="add del mod">
          <ac:chgData name="김 주호" userId="1bdf782a24bcb378" providerId="LiveId" clId="{DC4A26DC-B57E-48AB-BA35-C8BA55BF4E3D}" dt="2018-04-29T06:06:58.892" v="2699" actId="165"/>
          <ac:grpSpMkLst>
            <pc:docMk/>
            <pc:sldMk cId="1354513698" sldId="639"/>
            <ac:grpSpMk id="8" creationId="{05285D81-2E5D-4C6B-8DA0-6D85A3C22FA1}"/>
          </ac:grpSpMkLst>
        </pc:grpChg>
        <pc:grpChg chg="add del mod topLvl">
          <ac:chgData name="김 주호" userId="1bdf782a24bcb378" providerId="LiveId" clId="{DC4A26DC-B57E-48AB-BA35-C8BA55BF4E3D}" dt="2018-04-29T07:21:50.853" v="3485" actId="165"/>
          <ac:grpSpMkLst>
            <pc:docMk/>
            <pc:sldMk cId="1354513698" sldId="639"/>
            <ac:grpSpMk id="13" creationId="{FA1CF871-7F69-4111-8164-3CA6FD260F0D}"/>
          </ac:grpSpMkLst>
        </pc:grpChg>
        <pc:grpChg chg="add del mod topLvl">
          <ac:chgData name="김 주호" userId="1bdf782a24bcb378" providerId="LiveId" clId="{DC4A26DC-B57E-48AB-BA35-C8BA55BF4E3D}" dt="2018-04-29T07:21:54.477" v="3486" actId="165"/>
          <ac:grpSpMkLst>
            <pc:docMk/>
            <pc:sldMk cId="1354513698" sldId="639"/>
            <ac:grpSpMk id="14" creationId="{A8D2570A-C85B-4365-A2F7-9DE53BF0D6BC}"/>
          </ac:grpSpMkLst>
        </pc:grpChg>
        <pc:grpChg chg="add del mod topLvl">
          <ac:chgData name="김 주호" userId="1bdf782a24bcb378" providerId="LiveId" clId="{DC4A26DC-B57E-48AB-BA35-C8BA55BF4E3D}" dt="2018-04-29T07:21:57.381" v="3487" actId="165"/>
          <ac:grpSpMkLst>
            <pc:docMk/>
            <pc:sldMk cId="1354513698" sldId="639"/>
            <ac:grpSpMk id="15" creationId="{10E22FF7-3683-4E9B-926E-77BA3D8619E8}"/>
          </ac:grpSpMkLst>
        </pc:grpChg>
        <pc:grpChg chg="add del mod topLvl">
          <ac:chgData name="김 주호" userId="1bdf782a24bcb378" providerId="LiveId" clId="{DC4A26DC-B57E-48AB-BA35-C8BA55BF4E3D}" dt="2018-04-29T07:21:59.888" v="3488" actId="165"/>
          <ac:grpSpMkLst>
            <pc:docMk/>
            <pc:sldMk cId="1354513698" sldId="639"/>
            <ac:grpSpMk id="16" creationId="{DC592B71-684F-4C2C-83B4-E0090772391D}"/>
          </ac:grpSpMkLst>
        </pc:grpChg>
        <pc:grpChg chg="add del mod">
          <ac:chgData name="김 주호" userId="1bdf782a24bcb378" providerId="LiveId" clId="{DC4A26DC-B57E-48AB-BA35-C8BA55BF4E3D}" dt="2018-04-29T06:08:34.116" v="2812" actId="165"/>
          <ac:grpSpMkLst>
            <pc:docMk/>
            <pc:sldMk cId="1354513698" sldId="639"/>
            <ac:grpSpMk id="17" creationId="{55266B35-4ACB-43EB-BAC3-574F07A79D52}"/>
          </ac:grpSpMkLst>
        </pc:grpChg>
        <pc:grpChg chg="add del mod">
          <ac:chgData name="김 주호" userId="1bdf782a24bcb378" providerId="LiveId" clId="{DC4A26DC-B57E-48AB-BA35-C8BA55BF4E3D}" dt="2018-04-29T11:27:31.451" v="8289"/>
          <ac:grpSpMkLst>
            <pc:docMk/>
            <pc:sldMk cId="1354513698" sldId="639"/>
            <ac:grpSpMk id="22" creationId="{5E1133E8-9620-4A45-BD60-0A4CA69F0D02}"/>
          </ac:grpSpMkLst>
        </pc:grpChg>
        <pc:grpChg chg="add del mod">
          <ac:chgData name="김 주호" userId="1bdf782a24bcb378" providerId="LiveId" clId="{DC4A26DC-B57E-48AB-BA35-C8BA55BF4E3D}" dt="2018-04-29T11:31:34.569" v="8326" actId="164"/>
          <ac:grpSpMkLst>
            <pc:docMk/>
            <pc:sldMk cId="1354513698" sldId="639"/>
            <ac:grpSpMk id="30" creationId="{479B2DE9-E18C-420D-89A8-9C73CE33610A}"/>
          </ac:grpSpMkLst>
        </pc:grpChg>
        <pc:grpChg chg="add mod">
          <ac:chgData name="김 주호" userId="1bdf782a24bcb378" providerId="LiveId" clId="{DC4A26DC-B57E-48AB-BA35-C8BA55BF4E3D}" dt="2018-04-29T11:27:03.682" v="8284" actId="571"/>
          <ac:grpSpMkLst>
            <pc:docMk/>
            <pc:sldMk cId="1354513698" sldId="639"/>
            <ac:grpSpMk id="33" creationId="{3497FDE8-17EE-4DBE-957B-B25099FB0BB7}"/>
          </ac:grpSpMkLst>
        </pc:grpChg>
        <pc:grpChg chg="add mod">
          <ac:chgData name="김 주호" userId="1bdf782a24bcb378" providerId="LiveId" clId="{DC4A26DC-B57E-48AB-BA35-C8BA55BF4E3D}" dt="2018-04-29T11:33:29.987" v="8347" actId="1076"/>
          <ac:grpSpMkLst>
            <pc:docMk/>
            <pc:sldMk cId="1354513698" sldId="639"/>
            <ac:grpSpMk id="37" creationId="{92C1A595-13CD-460C-904F-B93E8A650B13}"/>
          </ac:grpSpMkLst>
        </pc:grpChg>
        <pc:picChg chg="add del mod">
          <ac:chgData name="김 주호" userId="1bdf782a24bcb378" providerId="LiveId" clId="{DC4A26DC-B57E-48AB-BA35-C8BA55BF4E3D}" dt="2018-04-29T06:03:59.659" v="2631" actId="478"/>
          <ac:picMkLst>
            <pc:docMk/>
            <pc:sldMk cId="1354513698" sldId="639"/>
            <ac:picMk id="3" creationId="{ECBD3EB3-4B53-4FD0-AEBC-05499B8A48BD}"/>
          </ac:picMkLst>
        </pc:picChg>
        <pc:picChg chg="add del mod topLvl modCrop">
          <ac:chgData name="김 주호" userId="1bdf782a24bcb378" providerId="LiveId" clId="{DC4A26DC-B57E-48AB-BA35-C8BA55BF4E3D}" dt="2018-04-29T11:31:34.569" v="8326" actId="164"/>
          <ac:picMkLst>
            <pc:docMk/>
            <pc:sldMk cId="1354513698" sldId="639"/>
            <ac:picMk id="4" creationId="{5561A5E0-A2F1-4289-A8C7-EB7988A88A76}"/>
          </ac:picMkLst>
        </pc:picChg>
        <pc:picChg chg="add del mod topLvl modCrop">
          <ac:chgData name="김 주호" userId="1bdf782a24bcb378" providerId="LiveId" clId="{DC4A26DC-B57E-48AB-BA35-C8BA55BF4E3D}" dt="2018-04-29T11:31:34.569" v="8326" actId="164"/>
          <ac:picMkLst>
            <pc:docMk/>
            <pc:sldMk cId="1354513698" sldId="639"/>
            <ac:picMk id="5" creationId="{0A9222BF-14BE-4CCB-B5EA-EF7CC65B536A}"/>
          </ac:picMkLst>
        </pc:picChg>
        <pc:picChg chg="add del mod topLvl modCrop">
          <ac:chgData name="김 주호" userId="1bdf782a24bcb378" providerId="LiveId" clId="{DC4A26DC-B57E-48AB-BA35-C8BA55BF4E3D}" dt="2018-04-29T11:31:34.569" v="8326" actId="164"/>
          <ac:picMkLst>
            <pc:docMk/>
            <pc:sldMk cId="1354513698" sldId="639"/>
            <ac:picMk id="6" creationId="{F1508A05-8FCA-410F-9420-2BDD938B03BF}"/>
          </ac:picMkLst>
        </pc:picChg>
        <pc:picChg chg="add del mod topLvl modCrop">
          <ac:chgData name="김 주호" userId="1bdf782a24bcb378" providerId="LiveId" clId="{DC4A26DC-B57E-48AB-BA35-C8BA55BF4E3D}" dt="2018-04-29T11:31:34.569" v="8326" actId="164"/>
          <ac:picMkLst>
            <pc:docMk/>
            <pc:sldMk cId="1354513698" sldId="639"/>
            <ac:picMk id="7" creationId="{54ED45E8-F531-4F7A-AF6E-FBD0AEE99E02}"/>
          </ac:picMkLst>
        </pc:picChg>
        <pc:picChg chg="add del mod">
          <ac:chgData name="김 주호" userId="1bdf782a24bcb378" providerId="LiveId" clId="{DC4A26DC-B57E-48AB-BA35-C8BA55BF4E3D}" dt="2018-04-29T12:03:19.028" v="9128"/>
          <ac:picMkLst>
            <pc:docMk/>
            <pc:sldMk cId="1354513698" sldId="639"/>
            <ac:picMk id="8" creationId="{8AD27232-3EC7-4D86-A3D9-1EA656ABD41B}"/>
          </ac:picMkLst>
        </pc:picChg>
        <pc:picChg chg="add mod">
          <ac:chgData name="김 주호" userId="1bdf782a24bcb378" providerId="LiveId" clId="{DC4A26DC-B57E-48AB-BA35-C8BA55BF4E3D}" dt="2018-04-29T12:03:19.028" v="9128"/>
          <ac:picMkLst>
            <pc:docMk/>
            <pc:sldMk cId="1354513698" sldId="639"/>
            <ac:picMk id="13" creationId="{4A241C78-A1B0-48C2-B4B3-BBCA29F8253E}"/>
          </ac:picMkLst>
        </pc:picChg>
        <pc:picChg chg="add del mod">
          <ac:chgData name="김 주호" userId="1bdf782a24bcb378" providerId="LiveId" clId="{DC4A26DC-B57E-48AB-BA35-C8BA55BF4E3D}" dt="2018-04-29T11:27:31.451" v="8289"/>
          <ac:picMkLst>
            <pc:docMk/>
            <pc:sldMk cId="1354513698" sldId="639"/>
            <ac:picMk id="17" creationId="{CDEC2C28-37D1-4B92-A86F-A89D0E45473D}"/>
          </ac:picMkLst>
        </pc:picChg>
        <pc:picChg chg="add del mod">
          <ac:chgData name="김 주호" userId="1bdf782a24bcb378" providerId="LiveId" clId="{DC4A26DC-B57E-48AB-BA35-C8BA55BF4E3D}" dt="2018-04-29T11:27:31.451" v="8289"/>
          <ac:picMkLst>
            <pc:docMk/>
            <pc:sldMk cId="1354513698" sldId="639"/>
            <ac:picMk id="18" creationId="{771B6E69-4789-4817-8BAF-4C148033CDB4}"/>
          </ac:picMkLst>
        </pc:picChg>
        <pc:picChg chg="add del mod">
          <ac:chgData name="김 주호" userId="1bdf782a24bcb378" providerId="LiveId" clId="{DC4A26DC-B57E-48AB-BA35-C8BA55BF4E3D}" dt="2018-04-29T11:27:31.451" v="8289"/>
          <ac:picMkLst>
            <pc:docMk/>
            <pc:sldMk cId="1354513698" sldId="639"/>
            <ac:picMk id="20" creationId="{254A2079-A4BD-43AC-B57D-D2DE0CD6CD55}"/>
          </ac:picMkLst>
        </pc:picChg>
        <pc:picChg chg="add mod">
          <ac:chgData name="김 주호" userId="1bdf782a24bcb378" providerId="LiveId" clId="{DC4A26DC-B57E-48AB-BA35-C8BA55BF4E3D}" dt="2018-04-29T11:27:03.682" v="8284" actId="571"/>
          <ac:picMkLst>
            <pc:docMk/>
            <pc:sldMk cId="1354513698" sldId="639"/>
            <ac:picMk id="29" creationId="{05212042-2FE2-4AD5-903D-ACA7BA1BBD41}"/>
          </ac:picMkLst>
        </pc:picChg>
        <pc:picChg chg="add mod">
          <ac:chgData name="김 주호" userId="1bdf782a24bcb378" providerId="LiveId" clId="{DC4A26DC-B57E-48AB-BA35-C8BA55BF4E3D}" dt="2018-04-29T11:27:03.682" v="8284" actId="571"/>
          <ac:picMkLst>
            <pc:docMk/>
            <pc:sldMk cId="1354513698" sldId="639"/>
            <ac:picMk id="31" creationId="{BB90351B-AF55-434A-80E6-DBA98B0735C6}"/>
          </ac:picMkLst>
        </pc:picChg>
        <pc:picChg chg="add mod">
          <ac:chgData name="김 주호" userId="1bdf782a24bcb378" providerId="LiveId" clId="{DC4A26DC-B57E-48AB-BA35-C8BA55BF4E3D}" dt="2018-04-29T11:27:03.682" v="8284" actId="571"/>
          <ac:picMkLst>
            <pc:docMk/>
            <pc:sldMk cId="1354513698" sldId="639"/>
            <ac:picMk id="32" creationId="{04C81A8B-C59F-4894-98B3-6B64740D7795}"/>
          </ac:picMkLst>
        </pc:picChg>
        <pc:cxnChg chg="add mod">
          <ac:chgData name="김 주호" userId="1bdf782a24bcb378" providerId="LiveId" clId="{DC4A26DC-B57E-48AB-BA35-C8BA55BF4E3D}" dt="2018-04-29T07:21:35.397" v="3484" actId="164"/>
          <ac:cxnSpMkLst>
            <pc:docMk/>
            <pc:sldMk cId="1354513698" sldId="639"/>
            <ac:cxnSpMk id="19" creationId="{E2D6ABED-359C-40EE-A2E9-5181E55349D9}"/>
          </ac:cxnSpMkLst>
        </pc:cxnChg>
        <pc:cxnChg chg="add mod">
          <ac:chgData name="김 주호" userId="1bdf782a24bcb378" providerId="LiveId" clId="{DC4A26DC-B57E-48AB-BA35-C8BA55BF4E3D}" dt="2018-04-29T07:21:35.397" v="3484" actId="164"/>
          <ac:cxnSpMkLst>
            <pc:docMk/>
            <pc:sldMk cId="1354513698" sldId="639"/>
            <ac:cxnSpMk id="21" creationId="{F4712660-213D-4B78-8F81-5F0DA6E39A35}"/>
          </ac:cxnSpMkLst>
        </pc:cxnChg>
        <pc:cxnChg chg="add mod">
          <ac:chgData name="김 주호" userId="1bdf782a24bcb378" providerId="LiveId" clId="{DC4A26DC-B57E-48AB-BA35-C8BA55BF4E3D}" dt="2018-04-29T07:21:35.397" v="3484" actId="164"/>
          <ac:cxnSpMkLst>
            <pc:docMk/>
            <pc:sldMk cId="1354513698" sldId="639"/>
            <ac:cxnSpMk id="25" creationId="{44311553-3413-4464-91AF-0B370171B86A}"/>
          </ac:cxnSpMkLst>
        </pc:cxnChg>
        <pc:cxnChg chg="add mod">
          <ac:chgData name="김 주호" userId="1bdf782a24bcb378" providerId="LiveId" clId="{DC4A26DC-B57E-48AB-BA35-C8BA55BF4E3D}" dt="2018-04-29T07:21:35.397" v="3484" actId="164"/>
          <ac:cxnSpMkLst>
            <pc:docMk/>
            <pc:sldMk cId="1354513698" sldId="639"/>
            <ac:cxnSpMk id="27" creationId="{B6B8AE29-8B59-40F8-94C2-445BC67481C9}"/>
          </ac:cxnSpMkLst>
        </pc:cxnChg>
        <pc:cxnChg chg="add mod">
          <ac:chgData name="김 주호" userId="1bdf782a24bcb378" providerId="LiveId" clId="{DC4A26DC-B57E-48AB-BA35-C8BA55BF4E3D}" dt="2018-04-29T07:21:35.397" v="3484" actId="164"/>
          <ac:cxnSpMkLst>
            <pc:docMk/>
            <pc:sldMk cId="1354513698" sldId="639"/>
            <ac:cxnSpMk id="28" creationId="{BE8FB047-75AB-4510-8D85-113A7A1FECBA}"/>
          </ac:cxnSpMkLst>
        </pc:cxnChg>
      </pc:sldChg>
      <pc:sldChg chg="addSp delSp modSp add modTransition modAnim modNotesTx">
        <pc:chgData name="김 주호" userId="1bdf782a24bcb378" providerId="LiveId" clId="{DC4A26DC-B57E-48AB-BA35-C8BA55BF4E3D}" dt="2018-04-29T12:03:19.028" v="9128"/>
        <pc:sldMkLst>
          <pc:docMk/>
          <pc:sldMk cId="4150403008" sldId="640"/>
        </pc:sldMkLst>
        <pc:spChg chg="add mod">
          <ac:chgData name="김 주호" userId="1bdf782a24bcb378" providerId="LiveId" clId="{DC4A26DC-B57E-48AB-BA35-C8BA55BF4E3D}" dt="2018-04-29T05:26:17.880" v="1621" actId="20577"/>
          <ac:spMkLst>
            <pc:docMk/>
            <pc:sldMk cId="4150403008" sldId="640"/>
            <ac:spMk id="2" creationId="{17D01BE8-53DB-45EA-9280-961B54842372}"/>
          </ac:spMkLst>
        </pc:spChg>
        <pc:spChg chg="add mod ord">
          <ac:chgData name="김 주호" userId="1bdf782a24bcb378" providerId="LiveId" clId="{DC4A26DC-B57E-48AB-BA35-C8BA55BF4E3D}" dt="2018-04-29T07:25:20.747" v="3527" actId="404"/>
          <ac:spMkLst>
            <pc:docMk/>
            <pc:sldMk cId="4150403008" sldId="640"/>
            <ac:spMk id="5" creationId="{CC8B4B24-E26E-470F-A6E9-7ACA1E1ACCE1}"/>
          </ac:spMkLst>
        </pc:spChg>
        <pc:picChg chg="add del mod">
          <ac:chgData name="김 주호" userId="1bdf782a24bcb378" providerId="LiveId" clId="{DC4A26DC-B57E-48AB-BA35-C8BA55BF4E3D}" dt="2018-04-29T07:55:41.696" v="3773"/>
          <ac:picMkLst>
            <pc:docMk/>
            <pc:sldMk cId="4150403008" sldId="640"/>
            <ac:picMk id="3" creationId="{4BEEA0A9-1465-42FE-82A8-3C2A9B8747F8}"/>
          </ac:picMkLst>
        </pc:picChg>
        <pc:picChg chg="add mod ord">
          <ac:chgData name="김 주호" userId="1bdf782a24bcb378" providerId="LiveId" clId="{DC4A26DC-B57E-48AB-BA35-C8BA55BF4E3D}" dt="2018-04-29T06:35:07.464" v="3252" actId="167"/>
          <ac:picMkLst>
            <pc:docMk/>
            <pc:sldMk cId="4150403008" sldId="640"/>
            <ac:picMk id="4" creationId="{F5A37CB6-2805-460C-8F33-80C668B76BC1}"/>
          </ac:picMkLst>
        </pc:picChg>
        <pc:picChg chg="add">
          <ac:chgData name="김 주호" userId="1bdf782a24bcb378" providerId="LiveId" clId="{DC4A26DC-B57E-48AB-BA35-C8BA55BF4E3D}" dt="2018-04-29T07:55:47.253" v="3775"/>
          <ac:picMkLst>
            <pc:docMk/>
            <pc:sldMk cId="4150403008" sldId="640"/>
            <ac:picMk id="6" creationId="{40990E67-C360-4CAB-B2FE-9AD3EE9BA7D3}"/>
          </ac:picMkLst>
        </pc:picChg>
        <pc:picChg chg="add mod">
          <ac:chgData name="김 주호" userId="1bdf782a24bcb378" providerId="LiveId" clId="{DC4A26DC-B57E-48AB-BA35-C8BA55BF4E3D}" dt="2018-04-29T12:03:19.028" v="9128"/>
          <ac:picMkLst>
            <pc:docMk/>
            <pc:sldMk cId="4150403008" sldId="640"/>
            <ac:picMk id="7" creationId="{43961480-1B34-480D-B651-4817A5A8EA84}"/>
          </ac:picMkLst>
        </pc:picChg>
      </pc:sldChg>
      <pc:sldChg chg="addSp delSp modSp add modTransition delAnim modAnim modNotesTx">
        <pc:chgData name="김 주호" userId="1bdf782a24bcb378" providerId="LiveId" clId="{DC4A26DC-B57E-48AB-BA35-C8BA55BF4E3D}" dt="2018-04-29T12:04:59.440" v="9130"/>
        <pc:sldMkLst>
          <pc:docMk/>
          <pc:sldMk cId="907543861" sldId="642"/>
        </pc:sldMkLst>
        <pc:spChg chg="add mod">
          <ac:chgData name="김 주호" userId="1bdf782a24bcb378" providerId="LiveId" clId="{DC4A26DC-B57E-48AB-BA35-C8BA55BF4E3D}" dt="2018-04-29T05:44:09.913" v="2346" actId="207"/>
          <ac:spMkLst>
            <pc:docMk/>
            <pc:sldMk cId="907543861" sldId="642"/>
            <ac:spMk id="2" creationId="{1668CF49-A66A-4806-AEE7-9B4A7CD603AA}"/>
          </ac:spMkLst>
        </pc:spChg>
        <pc:spChg chg="mod">
          <ac:chgData name="김 주호" userId="1bdf782a24bcb378" providerId="LiveId" clId="{DC4A26DC-B57E-48AB-BA35-C8BA55BF4E3D}" dt="2018-04-29T08:58:14.266" v="4429" actId="692"/>
          <ac:spMkLst>
            <pc:docMk/>
            <pc:sldMk cId="907543861" sldId="642"/>
            <ac:spMk id="12" creationId="{00000000-0000-0000-0000-000000000000}"/>
          </ac:spMkLst>
        </pc:spChg>
        <pc:spChg chg="add mod">
          <ac:chgData name="김 주호" userId="1bdf782a24bcb378" providerId="LiveId" clId="{DC4A26DC-B57E-48AB-BA35-C8BA55BF4E3D}" dt="2018-04-29T05:49:09.562" v="2394" actId="208"/>
          <ac:spMkLst>
            <pc:docMk/>
            <pc:sldMk cId="907543861" sldId="642"/>
            <ac:spMk id="13" creationId="{C4664F02-BB79-4316-848F-A06F137B61A2}"/>
          </ac:spMkLst>
        </pc:spChg>
        <pc:spChg chg="add mod">
          <ac:chgData name="김 주호" userId="1bdf782a24bcb378" providerId="LiveId" clId="{DC4A26DC-B57E-48AB-BA35-C8BA55BF4E3D}" dt="2018-04-29T05:48:55.948" v="2392" actId="208"/>
          <ac:spMkLst>
            <pc:docMk/>
            <pc:sldMk cId="907543861" sldId="642"/>
            <ac:spMk id="14" creationId="{91A1EA76-5998-42B1-9DFF-73FE6323D89F}"/>
          </ac:spMkLst>
        </pc:spChg>
        <pc:spChg chg="add mod">
          <ac:chgData name="김 주호" userId="1bdf782a24bcb378" providerId="LiveId" clId="{DC4A26DC-B57E-48AB-BA35-C8BA55BF4E3D}" dt="2018-04-29T05:46:17.395" v="2373" actId="207"/>
          <ac:spMkLst>
            <pc:docMk/>
            <pc:sldMk cId="907543861" sldId="642"/>
            <ac:spMk id="16" creationId="{C763EAC5-3408-401B-B2CE-8CF795A3A6D5}"/>
          </ac:spMkLst>
        </pc:spChg>
        <pc:spChg chg="add mod">
          <ac:chgData name="김 주호" userId="1bdf782a24bcb378" providerId="LiveId" clId="{DC4A26DC-B57E-48AB-BA35-C8BA55BF4E3D}" dt="2018-04-29T05:46:17.395" v="2373" actId="207"/>
          <ac:spMkLst>
            <pc:docMk/>
            <pc:sldMk cId="907543861" sldId="642"/>
            <ac:spMk id="17" creationId="{59178417-ABF1-4106-B410-26025DC01819}"/>
          </ac:spMkLst>
        </pc:spChg>
        <pc:spChg chg="add mod">
          <ac:chgData name="김 주호" userId="1bdf782a24bcb378" providerId="LiveId" clId="{DC4A26DC-B57E-48AB-BA35-C8BA55BF4E3D}" dt="2018-04-29T05:49:14.815" v="2395" actId="2085"/>
          <ac:spMkLst>
            <pc:docMk/>
            <pc:sldMk cId="907543861" sldId="642"/>
            <ac:spMk id="18" creationId="{74FC5442-968C-411A-8C00-CAE3F7E4077A}"/>
          </ac:spMkLst>
        </pc:spChg>
        <pc:spChg chg="add mod">
          <ac:chgData name="김 주호" userId="1bdf782a24bcb378" providerId="LiveId" clId="{DC4A26DC-B57E-48AB-BA35-C8BA55BF4E3D}" dt="2018-04-29T05:49:14.815" v="2395" actId="2085"/>
          <ac:spMkLst>
            <pc:docMk/>
            <pc:sldMk cId="907543861" sldId="642"/>
            <ac:spMk id="19" creationId="{66611C14-325C-40FC-904D-D2116B639A9F}"/>
          </ac:spMkLst>
        </pc:spChg>
        <pc:spChg chg="add mod">
          <ac:chgData name="김 주호" userId="1bdf782a24bcb378" providerId="LiveId" clId="{DC4A26DC-B57E-48AB-BA35-C8BA55BF4E3D}" dt="2018-04-29T08:26:23.279" v="4395"/>
          <ac:spMkLst>
            <pc:docMk/>
            <pc:sldMk cId="907543861" sldId="642"/>
            <ac:spMk id="20" creationId="{6C33357C-FAF6-449D-9184-A92629623E41}"/>
          </ac:spMkLst>
        </pc:spChg>
        <pc:spChg chg="del">
          <ac:chgData name="김 주호" userId="1bdf782a24bcb378" providerId="LiveId" clId="{DC4A26DC-B57E-48AB-BA35-C8BA55BF4E3D}" dt="2018-04-29T05:14:49.038" v="1053" actId="478"/>
          <ac:spMkLst>
            <pc:docMk/>
            <pc:sldMk cId="907543861" sldId="642"/>
            <ac:spMk id="21" creationId="{7AACD405-70F8-4905-97D3-B183BBA30F99}"/>
          </ac:spMkLst>
        </pc:spChg>
        <pc:spChg chg="del">
          <ac:chgData name="김 주호" userId="1bdf782a24bcb378" providerId="LiveId" clId="{DC4A26DC-B57E-48AB-BA35-C8BA55BF4E3D}" dt="2018-04-29T05:14:49.038" v="1053" actId="478"/>
          <ac:spMkLst>
            <pc:docMk/>
            <pc:sldMk cId="907543861" sldId="642"/>
            <ac:spMk id="22" creationId="{773E0A0D-71AF-4598-9C5E-656573937504}"/>
          </ac:spMkLst>
        </pc:spChg>
        <pc:spChg chg="del">
          <ac:chgData name="김 주호" userId="1bdf782a24bcb378" providerId="LiveId" clId="{DC4A26DC-B57E-48AB-BA35-C8BA55BF4E3D}" dt="2018-04-29T05:14:49.038" v="1053" actId="478"/>
          <ac:spMkLst>
            <pc:docMk/>
            <pc:sldMk cId="907543861" sldId="642"/>
            <ac:spMk id="23" creationId="{91368124-C762-4CFC-B1B1-247837980C9E}"/>
          </ac:spMkLst>
        </pc:spChg>
        <pc:spChg chg="add mod">
          <ac:chgData name="김 주호" userId="1bdf782a24bcb378" providerId="LiveId" clId="{DC4A26DC-B57E-48AB-BA35-C8BA55BF4E3D}" dt="2018-04-29T08:26:31.460" v="4413" actId="20577"/>
          <ac:spMkLst>
            <pc:docMk/>
            <pc:sldMk cId="907543861" sldId="642"/>
            <ac:spMk id="24" creationId="{D4D58DF7-2224-48E1-AA0C-92EDF71FADE1}"/>
          </ac:spMkLst>
        </pc:spChg>
        <pc:spChg chg="del">
          <ac:chgData name="김 주호" userId="1bdf782a24bcb378" providerId="LiveId" clId="{DC4A26DC-B57E-48AB-BA35-C8BA55BF4E3D}" dt="2018-04-29T05:14:49.038" v="1053" actId="478"/>
          <ac:spMkLst>
            <pc:docMk/>
            <pc:sldMk cId="907543861" sldId="642"/>
            <ac:spMk id="28" creationId="{874A7072-4A89-4C54-94D7-6C5EF75AB791}"/>
          </ac:spMkLst>
        </pc:spChg>
        <pc:spChg chg="del">
          <ac:chgData name="김 주호" userId="1bdf782a24bcb378" providerId="LiveId" clId="{DC4A26DC-B57E-48AB-BA35-C8BA55BF4E3D}" dt="2018-04-29T05:14:49.038" v="1053" actId="478"/>
          <ac:spMkLst>
            <pc:docMk/>
            <pc:sldMk cId="907543861" sldId="642"/>
            <ac:spMk id="38" creationId="{FEF6545A-B557-4FB0-838B-19B1EB9C3F8F}"/>
          </ac:spMkLst>
        </pc:spChg>
        <pc:spChg chg="del">
          <ac:chgData name="김 주호" userId="1bdf782a24bcb378" providerId="LiveId" clId="{DC4A26DC-B57E-48AB-BA35-C8BA55BF4E3D}" dt="2018-04-29T05:14:49.038" v="1053" actId="478"/>
          <ac:spMkLst>
            <pc:docMk/>
            <pc:sldMk cId="907543861" sldId="642"/>
            <ac:spMk id="39" creationId="{942F8CE0-51D8-4B09-B403-CB8EB0A9E881}"/>
          </ac:spMkLst>
        </pc:spChg>
        <pc:spChg chg="del">
          <ac:chgData name="김 주호" userId="1bdf782a24bcb378" providerId="LiveId" clId="{DC4A26DC-B57E-48AB-BA35-C8BA55BF4E3D}" dt="2018-04-29T05:14:49.038" v="1053" actId="478"/>
          <ac:spMkLst>
            <pc:docMk/>
            <pc:sldMk cId="907543861" sldId="642"/>
            <ac:spMk id="40" creationId="{A2AF4604-3ECD-413A-8C2F-A89EAA5D2BAD}"/>
          </ac:spMkLst>
        </pc:spChg>
        <pc:spChg chg="del">
          <ac:chgData name="김 주호" userId="1bdf782a24bcb378" providerId="LiveId" clId="{DC4A26DC-B57E-48AB-BA35-C8BA55BF4E3D}" dt="2018-04-29T05:14:49.038" v="1053" actId="478"/>
          <ac:spMkLst>
            <pc:docMk/>
            <pc:sldMk cId="907543861" sldId="642"/>
            <ac:spMk id="54" creationId="{E1CA64CC-6AFD-4A97-A434-057FDEF06FFA}"/>
          </ac:spMkLst>
        </pc:spChg>
        <pc:grpChg chg="add mod">
          <ac:chgData name="김 주호" userId="1bdf782a24bcb378" providerId="LiveId" clId="{DC4A26DC-B57E-48AB-BA35-C8BA55BF4E3D}" dt="2018-04-29T07:19:19.357" v="3469" actId="1076"/>
          <ac:grpSpMkLst>
            <pc:docMk/>
            <pc:sldMk cId="907543861" sldId="642"/>
            <ac:grpSpMk id="4" creationId="{517D5740-F450-42A0-A662-89416E315AB9}"/>
          </ac:grpSpMkLst>
        </pc:grpChg>
        <pc:grpChg chg="add mod">
          <ac:chgData name="김 주호" userId="1bdf782a24bcb378" providerId="LiveId" clId="{DC4A26DC-B57E-48AB-BA35-C8BA55BF4E3D}" dt="2018-04-29T07:19:19.357" v="3469" actId="1076"/>
          <ac:grpSpMkLst>
            <pc:docMk/>
            <pc:sldMk cId="907543861" sldId="642"/>
            <ac:grpSpMk id="5" creationId="{035B59DB-1E22-40F7-A38F-6438438578EE}"/>
          </ac:grpSpMkLst>
        </pc:grpChg>
        <pc:grpChg chg="add mod">
          <ac:chgData name="김 주호" userId="1bdf782a24bcb378" providerId="LiveId" clId="{DC4A26DC-B57E-48AB-BA35-C8BA55BF4E3D}" dt="2018-04-29T07:19:19.357" v="3469" actId="1076"/>
          <ac:grpSpMkLst>
            <pc:docMk/>
            <pc:sldMk cId="907543861" sldId="642"/>
            <ac:grpSpMk id="6" creationId="{4CF83F59-720D-4828-9A4A-56628B8E29CB}"/>
          </ac:grpSpMkLst>
        </pc:grpChg>
        <pc:picChg chg="add del mod">
          <ac:chgData name="김 주호" userId="1bdf782a24bcb378" providerId="LiveId" clId="{DC4A26DC-B57E-48AB-BA35-C8BA55BF4E3D}" dt="2018-04-29T11:43:22.546" v="8726"/>
          <ac:picMkLst>
            <pc:docMk/>
            <pc:sldMk cId="907543861" sldId="642"/>
            <ac:picMk id="3" creationId="{42AFCF3C-9575-4D4C-A8A8-B05845A9B953}"/>
          </ac:picMkLst>
        </pc:picChg>
        <pc:picChg chg="add del mod">
          <ac:chgData name="김 주호" userId="1bdf782a24bcb378" providerId="LiveId" clId="{DC4A26DC-B57E-48AB-BA35-C8BA55BF4E3D}" dt="2018-04-29T05:32:24.971" v="1821" actId="478"/>
          <ac:picMkLst>
            <pc:docMk/>
            <pc:sldMk cId="907543861" sldId="642"/>
            <ac:picMk id="3" creationId="{1DDF86E5-468D-4600-83FC-CD8740A68034}"/>
          </ac:picMkLst>
        </pc:picChg>
        <pc:picChg chg="add del mod">
          <ac:chgData name="김 주호" userId="1bdf782a24bcb378" providerId="LiveId" clId="{DC4A26DC-B57E-48AB-BA35-C8BA55BF4E3D}" dt="2018-04-29T11:45:25.537" v="8854"/>
          <ac:picMkLst>
            <pc:docMk/>
            <pc:sldMk cId="907543861" sldId="642"/>
            <ac:picMk id="7" creationId="{84C2F541-BA9E-4A49-8117-0664ADB31206}"/>
          </ac:picMkLst>
        </pc:picChg>
        <pc:picChg chg="add del mod">
          <ac:chgData name="김 주호" userId="1bdf782a24bcb378" providerId="LiveId" clId="{DC4A26DC-B57E-48AB-BA35-C8BA55BF4E3D}" dt="2018-04-29T12:04:59.440" v="9130"/>
          <ac:picMkLst>
            <pc:docMk/>
            <pc:sldMk cId="907543861" sldId="642"/>
            <ac:picMk id="8" creationId="{9C6B33A0-6753-4D91-B6BF-F266FC8BFFFC}"/>
          </ac:picMkLst>
        </pc:picChg>
        <pc:picChg chg="add mod">
          <ac:chgData name="김 주호" userId="1bdf782a24bcb378" providerId="LiveId" clId="{DC4A26DC-B57E-48AB-BA35-C8BA55BF4E3D}" dt="2018-04-29T12:04:59.440" v="9130"/>
          <ac:picMkLst>
            <pc:docMk/>
            <pc:sldMk cId="907543861" sldId="642"/>
            <ac:picMk id="9" creationId="{A4601FDC-70F4-4EA3-809D-4DF262BA20FF}"/>
          </ac:picMkLst>
        </pc:picChg>
        <pc:picChg chg="add mod ord">
          <ac:chgData name="김 주호" userId="1bdf782a24bcb378" providerId="LiveId" clId="{DC4A26DC-B57E-48AB-BA35-C8BA55BF4E3D}" dt="2018-04-29T05:40:49.266" v="2327" actId="2085"/>
          <ac:picMkLst>
            <pc:docMk/>
            <pc:sldMk cId="907543861" sldId="642"/>
            <ac:picMk id="25" creationId="{E85397D7-C8DE-4FE4-A95E-08CC7DAFC0F9}"/>
          </ac:picMkLst>
        </pc:picChg>
        <pc:picChg chg="add">
          <ac:chgData name="김 주호" userId="1bdf782a24bcb378" providerId="LiveId" clId="{DC4A26DC-B57E-48AB-BA35-C8BA55BF4E3D}" dt="2018-04-29T05:48:49.084" v="2391" actId="2085"/>
          <ac:picMkLst>
            <pc:docMk/>
            <pc:sldMk cId="907543861" sldId="642"/>
            <ac:picMk id="26" creationId="{4C1A47CD-817F-4B4F-92CF-228BB6BE3FA5}"/>
          </ac:picMkLst>
        </pc:picChg>
        <pc:cxnChg chg="del mod">
          <ac:chgData name="김 주호" userId="1bdf782a24bcb378" providerId="LiveId" clId="{DC4A26DC-B57E-48AB-BA35-C8BA55BF4E3D}" dt="2018-04-29T05:14:49.038" v="1053" actId="478"/>
          <ac:cxnSpMkLst>
            <pc:docMk/>
            <pc:sldMk cId="907543861" sldId="642"/>
            <ac:cxnSpMk id="53" creationId="{748D8F81-BDEE-4E2A-9890-E4BF622B5701}"/>
          </ac:cxnSpMkLst>
        </pc:cxnChg>
      </pc:sldChg>
      <pc:sldChg chg="addSp delSp modSp add modTransition modNotesTx">
        <pc:chgData name="김 주호" userId="1bdf782a24bcb378" providerId="LiveId" clId="{DC4A26DC-B57E-48AB-BA35-C8BA55BF4E3D}" dt="2018-04-29T12:26:49.499" v="10003"/>
        <pc:sldMkLst>
          <pc:docMk/>
          <pc:sldMk cId="3542154168" sldId="645"/>
        </pc:sldMkLst>
        <pc:spChg chg="mod">
          <ac:chgData name="김 주호" userId="1bdf782a24bcb378" providerId="LiveId" clId="{DC4A26DC-B57E-48AB-BA35-C8BA55BF4E3D}" dt="2018-04-29T07:16:47.051" v="3435" actId="20577"/>
          <ac:spMkLst>
            <pc:docMk/>
            <pc:sldMk cId="3542154168" sldId="645"/>
            <ac:spMk id="2" creationId="{2EE74606-1C28-452A-A8E4-B9009F65793A}"/>
          </ac:spMkLst>
        </pc:spChg>
        <pc:picChg chg="add del mod">
          <ac:chgData name="김 주호" userId="1bdf782a24bcb378" providerId="LiveId" clId="{DC4A26DC-B57E-48AB-BA35-C8BA55BF4E3D}" dt="2018-04-29T12:26:49.499" v="10003"/>
          <ac:picMkLst>
            <pc:docMk/>
            <pc:sldMk cId="3542154168" sldId="645"/>
            <ac:picMk id="3" creationId="{6AC73E3F-9B59-455B-ADD1-40D410E06759}"/>
          </ac:picMkLst>
        </pc:picChg>
        <pc:picChg chg="add mod">
          <ac:chgData name="김 주호" userId="1bdf782a24bcb378" providerId="LiveId" clId="{DC4A26DC-B57E-48AB-BA35-C8BA55BF4E3D}" dt="2018-04-29T12:26:49.499" v="10003"/>
          <ac:picMkLst>
            <pc:docMk/>
            <pc:sldMk cId="3542154168" sldId="645"/>
            <ac:picMk id="4" creationId="{A7235393-FBA4-448A-ACA2-F9E97835B572}"/>
          </ac:picMkLst>
        </pc:picChg>
      </pc:sldChg>
      <pc:sldChg chg="addSp delSp modSp add modTransition modAnim modNotesTx">
        <pc:chgData name="김 주호" userId="1bdf782a24bcb378" providerId="LiveId" clId="{DC4A26DC-B57E-48AB-BA35-C8BA55BF4E3D}" dt="2018-04-29T12:28:48.651" v="10132"/>
        <pc:sldMkLst>
          <pc:docMk/>
          <pc:sldMk cId="2371995811" sldId="646"/>
        </pc:sldMkLst>
        <pc:spChg chg="mod">
          <ac:chgData name="김 주호" userId="1bdf782a24bcb378" providerId="LiveId" clId="{DC4A26DC-B57E-48AB-BA35-C8BA55BF4E3D}" dt="2018-04-29T05:27:41.020" v="1695" actId="20577"/>
          <ac:spMkLst>
            <pc:docMk/>
            <pc:sldMk cId="2371995811" sldId="646"/>
            <ac:spMk id="2" creationId="{842EECFC-A9D7-4E96-BAA1-3A37B4366284}"/>
          </ac:spMkLst>
        </pc:spChg>
        <pc:spChg chg="add mod">
          <ac:chgData name="김 주호" userId="1bdf782a24bcb378" providerId="LiveId" clId="{DC4A26DC-B57E-48AB-BA35-C8BA55BF4E3D}" dt="2018-04-29T07:15:54.342" v="3413" actId="1076"/>
          <ac:spMkLst>
            <pc:docMk/>
            <pc:sldMk cId="2371995811" sldId="646"/>
            <ac:spMk id="12" creationId="{D59847C5-D229-4159-98A3-FBEBC113A6AD}"/>
          </ac:spMkLst>
        </pc:spChg>
        <pc:grpChg chg="add del mod">
          <ac:chgData name="김 주호" userId="1bdf782a24bcb378" providerId="LiveId" clId="{DC4A26DC-B57E-48AB-BA35-C8BA55BF4E3D}" dt="2018-04-29T07:12:28.645" v="3375" actId="478"/>
          <ac:grpSpMkLst>
            <pc:docMk/>
            <pc:sldMk cId="2371995811" sldId="646"/>
            <ac:grpSpMk id="6" creationId="{71B3EF42-8A16-468C-AA5E-87FB04DAA97F}"/>
          </ac:grpSpMkLst>
        </pc:grpChg>
        <pc:picChg chg="add del mod">
          <ac:chgData name="김 주호" userId="1bdf782a24bcb378" providerId="LiveId" clId="{DC4A26DC-B57E-48AB-BA35-C8BA55BF4E3D}" dt="2018-04-29T12:26:49.499" v="10003"/>
          <ac:picMkLst>
            <pc:docMk/>
            <pc:sldMk cId="2371995811" sldId="646"/>
            <ac:picMk id="3" creationId="{BD41914A-7FF1-4577-8ED8-8A7D3357BFC5}"/>
          </ac:picMkLst>
        </pc:picChg>
        <pc:picChg chg="add del mod">
          <ac:chgData name="김 주호" userId="1bdf782a24bcb378" providerId="LiveId" clId="{DC4A26DC-B57E-48AB-BA35-C8BA55BF4E3D}" dt="2018-04-29T07:12:28.645" v="3375" actId="478"/>
          <ac:picMkLst>
            <pc:docMk/>
            <pc:sldMk cId="2371995811" sldId="646"/>
            <ac:picMk id="3" creationId="{D5557A3C-26BF-42F0-98E6-08BBCF00F501}"/>
          </ac:picMkLst>
        </pc:picChg>
        <pc:picChg chg="add mod">
          <ac:chgData name="김 주호" userId="1bdf782a24bcb378" providerId="LiveId" clId="{DC4A26DC-B57E-48AB-BA35-C8BA55BF4E3D}" dt="2018-04-29T07:06:44.655" v="3349" actId="164"/>
          <ac:picMkLst>
            <pc:docMk/>
            <pc:sldMk cId="2371995811" sldId="646"/>
            <ac:picMk id="4" creationId="{801F2A37-C522-4E65-BA3F-963C19674B47}"/>
          </ac:picMkLst>
        </pc:picChg>
        <pc:picChg chg="add del mod">
          <ac:chgData name="김 주호" userId="1bdf782a24bcb378" providerId="LiveId" clId="{DC4A26DC-B57E-48AB-BA35-C8BA55BF4E3D}" dt="2018-04-29T12:28:18.512" v="10131"/>
          <ac:picMkLst>
            <pc:docMk/>
            <pc:sldMk cId="2371995811" sldId="646"/>
            <ac:picMk id="4" creationId="{85E0F1DF-4C82-47DF-9BD1-5A701F0BBD67}"/>
          </ac:picMkLst>
        </pc:picChg>
        <pc:picChg chg="add del mod">
          <ac:chgData name="김 주호" userId="1bdf782a24bcb378" providerId="LiveId" clId="{DC4A26DC-B57E-48AB-BA35-C8BA55BF4E3D}" dt="2018-04-29T12:28:48.651" v="10132"/>
          <ac:picMkLst>
            <pc:docMk/>
            <pc:sldMk cId="2371995811" sldId="646"/>
            <ac:picMk id="5" creationId="{9CDD32BD-7DD5-4CAF-8E07-2137F603A887}"/>
          </ac:picMkLst>
        </pc:picChg>
        <pc:picChg chg="add mod modCrop">
          <ac:chgData name="김 주호" userId="1bdf782a24bcb378" providerId="LiveId" clId="{DC4A26DC-B57E-48AB-BA35-C8BA55BF4E3D}" dt="2018-04-29T07:07:06.184" v="3357" actId="732"/>
          <ac:picMkLst>
            <pc:docMk/>
            <pc:sldMk cId="2371995811" sldId="646"/>
            <ac:picMk id="5" creationId="{468E9A29-DD7E-45DB-B19D-65F2C25FF690}"/>
          </ac:picMkLst>
        </pc:picChg>
        <pc:picChg chg="add mod">
          <ac:chgData name="김 주호" userId="1bdf782a24bcb378" providerId="LiveId" clId="{DC4A26DC-B57E-48AB-BA35-C8BA55BF4E3D}" dt="2018-04-29T12:28:48.651" v="10132"/>
          <ac:picMkLst>
            <pc:docMk/>
            <pc:sldMk cId="2371995811" sldId="646"/>
            <ac:picMk id="6" creationId="{A6CF5F89-3BA0-4BCF-9FC9-34BDC4F6BDD4}"/>
          </ac:picMkLst>
        </pc:picChg>
        <pc:picChg chg="add del mod">
          <ac:chgData name="김 주호" userId="1bdf782a24bcb378" providerId="LiveId" clId="{DC4A26DC-B57E-48AB-BA35-C8BA55BF4E3D}" dt="2018-04-29T07:12:28.645" v="3375" actId="478"/>
          <ac:picMkLst>
            <pc:docMk/>
            <pc:sldMk cId="2371995811" sldId="646"/>
            <ac:picMk id="7" creationId="{FCD6D1E1-5075-4FAF-BF1D-029FFF0FDA06}"/>
          </ac:picMkLst>
        </pc:picChg>
        <pc:picChg chg="add del mod">
          <ac:chgData name="김 주호" userId="1bdf782a24bcb378" providerId="LiveId" clId="{DC4A26DC-B57E-48AB-BA35-C8BA55BF4E3D}" dt="2018-04-29T07:12:28.645" v="3375" actId="478"/>
          <ac:picMkLst>
            <pc:docMk/>
            <pc:sldMk cId="2371995811" sldId="646"/>
            <ac:picMk id="8" creationId="{ECD60A89-188C-4484-AFC0-55CDB29026AB}"/>
          </ac:picMkLst>
        </pc:picChg>
        <pc:picChg chg="add mod">
          <ac:chgData name="김 주호" userId="1bdf782a24bcb378" providerId="LiveId" clId="{DC4A26DC-B57E-48AB-BA35-C8BA55BF4E3D}" dt="2018-04-29T07:14:29.148" v="3400" actId="1076"/>
          <ac:picMkLst>
            <pc:docMk/>
            <pc:sldMk cId="2371995811" sldId="646"/>
            <ac:picMk id="9" creationId="{493F6FFF-2380-4693-BDF8-1F13C4AEDD43}"/>
          </ac:picMkLst>
        </pc:picChg>
        <pc:picChg chg="add mod">
          <ac:chgData name="김 주호" userId="1bdf782a24bcb378" providerId="LiveId" clId="{DC4A26DC-B57E-48AB-BA35-C8BA55BF4E3D}" dt="2018-04-29T07:14:29.148" v="3400" actId="1076"/>
          <ac:picMkLst>
            <pc:docMk/>
            <pc:sldMk cId="2371995811" sldId="646"/>
            <ac:picMk id="10" creationId="{C777688B-45AC-4E64-8D31-5C8ECD754E3F}"/>
          </ac:picMkLst>
        </pc:picChg>
        <pc:picChg chg="add mod">
          <ac:chgData name="김 주호" userId="1bdf782a24bcb378" providerId="LiveId" clId="{DC4A26DC-B57E-48AB-BA35-C8BA55BF4E3D}" dt="2018-04-29T07:14:29.148" v="3400" actId="1076"/>
          <ac:picMkLst>
            <pc:docMk/>
            <pc:sldMk cId="2371995811" sldId="646"/>
            <ac:picMk id="11" creationId="{34136C3A-5AFE-4B17-A059-AAF6A04F63AE}"/>
          </ac:picMkLst>
        </pc:picChg>
      </pc:sldChg>
      <pc:sldChg chg="addSp delSp modSp add modTransition modAnim modNotesTx">
        <pc:chgData name="김 주호" userId="1bdf782a24bcb378" providerId="LiveId" clId="{DC4A26DC-B57E-48AB-BA35-C8BA55BF4E3D}" dt="2018-04-29T12:01:57.835" v="9127"/>
        <pc:sldMkLst>
          <pc:docMk/>
          <pc:sldMk cId="3661113317" sldId="649"/>
        </pc:sldMkLst>
        <pc:graphicFrameChg chg="modGraphic">
          <ac:chgData name="김 주호" userId="1bdf782a24bcb378" providerId="LiveId" clId="{DC4A26DC-B57E-48AB-BA35-C8BA55BF4E3D}" dt="2018-04-29T07:54:37.030" v="3770" actId="207"/>
          <ac:graphicFrameMkLst>
            <pc:docMk/>
            <pc:sldMk cId="3661113317" sldId="649"/>
            <ac:graphicFrameMk id="3" creationId="{30387008-FEA0-4F63-A19A-B99BB0BF625E}"/>
          </ac:graphicFrameMkLst>
        </pc:graphicFrameChg>
        <pc:picChg chg="add del mod">
          <ac:chgData name="김 주호" userId="1bdf782a24bcb378" providerId="LiveId" clId="{DC4A26DC-B57E-48AB-BA35-C8BA55BF4E3D}" dt="2018-04-29T12:01:57.835" v="9127"/>
          <ac:picMkLst>
            <pc:docMk/>
            <pc:sldMk cId="3661113317" sldId="649"/>
            <ac:picMk id="5" creationId="{F0B92F0A-B823-4CC9-98DB-269BFC5E4C06}"/>
          </ac:picMkLst>
        </pc:picChg>
        <pc:picChg chg="add mod">
          <ac:chgData name="김 주호" userId="1bdf782a24bcb378" providerId="LiveId" clId="{DC4A26DC-B57E-48AB-BA35-C8BA55BF4E3D}" dt="2018-04-29T12:01:57.835" v="9127"/>
          <ac:picMkLst>
            <pc:docMk/>
            <pc:sldMk cId="3661113317" sldId="649"/>
            <ac:picMk id="6" creationId="{DE1DFB94-AB09-4EB5-9F67-243A595A2E1C}"/>
          </ac:picMkLst>
        </pc:picChg>
        <pc:picChg chg="mod">
          <ac:chgData name="김 주호" userId="1bdf782a24bcb378" providerId="LiveId" clId="{DC4A26DC-B57E-48AB-BA35-C8BA55BF4E3D}" dt="2018-04-29T07:55:08.306" v="3772" actId="14100"/>
          <ac:picMkLst>
            <pc:docMk/>
            <pc:sldMk cId="3661113317" sldId="649"/>
            <ac:picMk id="16" creationId="{0DDEC298-EA3E-4AB9-BA37-90CFCD5ECAFC}"/>
          </ac:picMkLst>
        </pc:picChg>
        <pc:picChg chg="mod">
          <ac:chgData name="김 주호" userId="1bdf782a24bcb378" providerId="LiveId" clId="{DC4A26DC-B57E-48AB-BA35-C8BA55BF4E3D}" dt="2018-04-29T07:55:08.306" v="3772" actId="14100"/>
          <ac:picMkLst>
            <pc:docMk/>
            <pc:sldMk cId="3661113317" sldId="649"/>
            <ac:picMk id="17" creationId="{972FC0DF-A968-4C64-B42C-F860028553C6}"/>
          </ac:picMkLst>
        </pc:picChg>
        <pc:picChg chg="mod">
          <ac:chgData name="김 주호" userId="1bdf782a24bcb378" providerId="LiveId" clId="{DC4A26DC-B57E-48AB-BA35-C8BA55BF4E3D}" dt="2018-04-29T07:55:08.306" v="3772" actId="14100"/>
          <ac:picMkLst>
            <pc:docMk/>
            <pc:sldMk cId="3661113317" sldId="649"/>
            <ac:picMk id="18" creationId="{80E72242-16D0-4C4E-B84C-58AC44B0EAF4}"/>
          </ac:picMkLst>
        </pc:picChg>
        <pc:picChg chg="mod">
          <ac:chgData name="김 주호" userId="1bdf782a24bcb378" providerId="LiveId" clId="{DC4A26DC-B57E-48AB-BA35-C8BA55BF4E3D}" dt="2018-04-29T07:55:08.306" v="3772" actId="14100"/>
          <ac:picMkLst>
            <pc:docMk/>
            <pc:sldMk cId="3661113317" sldId="649"/>
            <ac:picMk id="19" creationId="{63F7E658-DE7D-4BC9-B407-E86C84537CFA}"/>
          </ac:picMkLst>
        </pc:picChg>
        <pc:picChg chg="mod">
          <ac:chgData name="김 주호" userId="1bdf782a24bcb378" providerId="LiveId" clId="{DC4A26DC-B57E-48AB-BA35-C8BA55BF4E3D}" dt="2018-04-29T07:55:08.306" v="3772" actId="14100"/>
          <ac:picMkLst>
            <pc:docMk/>
            <pc:sldMk cId="3661113317" sldId="649"/>
            <ac:picMk id="20" creationId="{626C6C09-DCF2-4B0A-A9CC-20E5EF43DBF8}"/>
          </ac:picMkLst>
        </pc:picChg>
        <pc:picChg chg="mod">
          <ac:chgData name="김 주호" userId="1bdf782a24bcb378" providerId="LiveId" clId="{DC4A26DC-B57E-48AB-BA35-C8BA55BF4E3D}" dt="2018-04-29T07:55:08.306" v="3772" actId="14100"/>
          <ac:picMkLst>
            <pc:docMk/>
            <pc:sldMk cId="3661113317" sldId="649"/>
            <ac:picMk id="21" creationId="{B3A1D0CF-473C-420A-95B9-D520BB217478}"/>
          </ac:picMkLst>
        </pc:picChg>
        <pc:picChg chg="mod">
          <ac:chgData name="김 주호" userId="1bdf782a24bcb378" providerId="LiveId" clId="{DC4A26DC-B57E-48AB-BA35-C8BA55BF4E3D}" dt="2018-04-29T07:55:08.306" v="3772" actId="14100"/>
          <ac:picMkLst>
            <pc:docMk/>
            <pc:sldMk cId="3661113317" sldId="649"/>
            <ac:picMk id="22" creationId="{9587539E-0F0F-4243-9448-B615B20525C7}"/>
          </ac:picMkLst>
        </pc:picChg>
        <pc:picChg chg="mod">
          <ac:chgData name="김 주호" userId="1bdf782a24bcb378" providerId="LiveId" clId="{DC4A26DC-B57E-48AB-BA35-C8BA55BF4E3D}" dt="2018-04-29T07:55:08.306" v="3772" actId="14100"/>
          <ac:picMkLst>
            <pc:docMk/>
            <pc:sldMk cId="3661113317" sldId="649"/>
            <ac:picMk id="23" creationId="{906A9213-5918-4E88-B85C-EDCFD690215E}"/>
          </ac:picMkLst>
        </pc:picChg>
        <pc:picChg chg="mod">
          <ac:chgData name="김 주호" userId="1bdf782a24bcb378" providerId="LiveId" clId="{DC4A26DC-B57E-48AB-BA35-C8BA55BF4E3D}" dt="2018-04-29T07:55:08.306" v="3772" actId="14100"/>
          <ac:picMkLst>
            <pc:docMk/>
            <pc:sldMk cId="3661113317" sldId="649"/>
            <ac:picMk id="24" creationId="{E5F00EE4-BFB7-40E6-8E07-C3D9EFBC2D29}"/>
          </ac:picMkLst>
        </pc:picChg>
      </pc:sldChg>
      <pc:sldChg chg="addSp delSp modSp add del ord modTransition modNotesTx">
        <pc:chgData name="김 주호" userId="1bdf782a24bcb378" providerId="LiveId" clId="{DC4A26DC-B57E-48AB-BA35-C8BA55BF4E3D}" dt="2018-04-29T12:31:36.892" v="10332"/>
        <pc:sldMkLst>
          <pc:docMk/>
          <pc:sldMk cId="2258424698" sldId="650"/>
        </pc:sldMkLst>
        <pc:spChg chg="mod">
          <ac:chgData name="김 주호" userId="1bdf782a24bcb378" providerId="LiveId" clId="{DC4A26DC-B57E-48AB-BA35-C8BA55BF4E3D}" dt="2018-04-29T07:39:12.868" v="3616"/>
          <ac:spMkLst>
            <pc:docMk/>
            <pc:sldMk cId="2258424698" sldId="650"/>
            <ac:spMk id="2" creationId="{BE2A2A18-60E1-44D1-BC1C-D25BFB84FC66}"/>
          </ac:spMkLst>
        </pc:spChg>
        <pc:picChg chg="add del mod">
          <ac:chgData name="김 주호" userId="1bdf782a24bcb378" providerId="LiveId" clId="{DC4A26DC-B57E-48AB-BA35-C8BA55BF4E3D}" dt="2018-04-29T12:31:36.892" v="10332"/>
          <ac:picMkLst>
            <pc:docMk/>
            <pc:sldMk cId="2258424698" sldId="650"/>
            <ac:picMk id="3" creationId="{102C8339-21FB-4278-90C3-8243CCDCB3EE}"/>
          </ac:picMkLst>
        </pc:picChg>
        <pc:picChg chg="add mod">
          <ac:chgData name="김 주호" userId="1bdf782a24bcb378" providerId="LiveId" clId="{DC4A26DC-B57E-48AB-BA35-C8BA55BF4E3D}" dt="2018-04-29T12:31:36.892" v="10332"/>
          <ac:picMkLst>
            <pc:docMk/>
            <pc:sldMk cId="2258424698" sldId="650"/>
            <ac:picMk id="4" creationId="{3B60650C-EC24-4754-BC6A-FA00D9C1FAA2}"/>
          </ac:picMkLst>
        </pc:picChg>
      </pc:sldChg>
      <pc:sldChg chg="addSp delSp modSp add del ord modTransition addAnim delAnim modAnim modNotesTx">
        <pc:chgData name="김 주호" userId="1bdf782a24bcb378" providerId="LiveId" clId="{DC4A26DC-B57E-48AB-BA35-C8BA55BF4E3D}" dt="2018-04-29T17:36:49.840" v="10948"/>
        <pc:sldMkLst>
          <pc:docMk/>
          <pc:sldMk cId="3879502510" sldId="652"/>
        </pc:sldMkLst>
        <pc:spChg chg="del">
          <ac:chgData name="김 주호" userId="1bdf782a24bcb378" providerId="LiveId" clId="{DC4A26DC-B57E-48AB-BA35-C8BA55BF4E3D}" dt="2018-04-29T07:39:35.501" v="3655" actId="478"/>
          <ac:spMkLst>
            <pc:docMk/>
            <pc:sldMk cId="3879502510" sldId="652"/>
            <ac:spMk id="2" creationId="{BE2A2A18-60E1-44D1-BC1C-D25BFB84FC66}"/>
          </ac:spMkLst>
        </pc:spChg>
        <pc:spChg chg="add mod">
          <ac:chgData name="김 주호" userId="1bdf782a24bcb378" providerId="LiveId" clId="{DC4A26DC-B57E-48AB-BA35-C8BA55BF4E3D}" dt="2018-04-29T07:39:33.882" v="3654" actId="14100"/>
          <ac:spMkLst>
            <pc:docMk/>
            <pc:sldMk cId="3879502510" sldId="652"/>
            <ac:spMk id="3" creationId="{8BF1F538-8A0F-4C4B-89FC-F465EFCD9241}"/>
          </ac:spMkLst>
        </pc:spChg>
        <pc:spChg chg="add mod">
          <ac:chgData name="김 주호" userId="1bdf782a24bcb378" providerId="LiveId" clId="{DC4A26DC-B57E-48AB-BA35-C8BA55BF4E3D}" dt="2018-04-29T07:40:45.486" v="3667" actId="1076"/>
          <ac:spMkLst>
            <pc:docMk/>
            <pc:sldMk cId="3879502510" sldId="652"/>
            <ac:spMk id="4" creationId="{31989D94-6A98-44D4-9711-367EACE6CE3D}"/>
          </ac:spMkLst>
        </pc:spChg>
        <pc:graphicFrameChg chg="add del">
          <ac:chgData name="김 주호" userId="1bdf782a24bcb378" providerId="LiveId" clId="{DC4A26DC-B57E-48AB-BA35-C8BA55BF4E3D}" dt="2018-04-29T08:20:50.325" v="4364" actId="20577"/>
          <ac:graphicFrameMkLst>
            <pc:docMk/>
            <pc:sldMk cId="3879502510" sldId="652"/>
            <ac:graphicFrameMk id="2" creationId="{8AE3FD89-A6A2-4624-A6E4-6F45E0F375F3}"/>
          </ac:graphicFrameMkLst>
        </pc:graphicFrameChg>
        <pc:picChg chg="add del mod">
          <ac:chgData name="김 주호" userId="1bdf782a24bcb378" providerId="LiveId" clId="{DC4A26DC-B57E-48AB-BA35-C8BA55BF4E3D}" dt="2018-04-29T17:29:38.064" v="10941" actId="478"/>
          <ac:picMkLst>
            <pc:docMk/>
            <pc:sldMk cId="3879502510" sldId="652"/>
            <ac:picMk id="2" creationId="{4AAF582C-51E9-4D92-8216-3E36D0DEC9AC}"/>
          </ac:picMkLst>
        </pc:picChg>
        <pc:picChg chg="add del mod">
          <ac:chgData name="김 주호" userId="1bdf782a24bcb378" providerId="LiveId" clId="{DC4A26DC-B57E-48AB-BA35-C8BA55BF4E3D}" dt="2018-04-29T17:12:29.376" v="10333" actId="478"/>
          <ac:picMkLst>
            <pc:docMk/>
            <pc:sldMk cId="3879502510" sldId="652"/>
            <ac:picMk id="5" creationId="{A797AA48-2FE5-4F41-B130-198E0BE9EBF8}"/>
          </ac:picMkLst>
        </pc:picChg>
        <pc:picChg chg="add del mod">
          <ac:chgData name="김 주호" userId="1bdf782a24bcb378" providerId="LiveId" clId="{DC4A26DC-B57E-48AB-BA35-C8BA55BF4E3D}" dt="2018-04-29T17:28:04.397" v="10936"/>
          <ac:picMkLst>
            <pc:docMk/>
            <pc:sldMk cId="3879502510" sldId="652"/>
            <ac:picMk id="6" creationId="{81C81762-6BD1-4F93-91CA-A1CDD452BD3D}"/>
          </ac:picMkLst>
        </pc:picChg>
        <pc:picChg chg="add del mod">
          <ac:chgData name="김 주호" userId="1bdf782a24bcb378" providerId="LiveId" clId="{DC4A26DC-B57E-48AB-BA35-C8BA55BF4E3D}" dt="2018-04-29T12:10:19.329" v="9134" actId="20577"/>
          <ac:picMkLst>
            <pc:docMk/>
            <pc:sldMk cId="3879502510" sldId="652"/>
            <ac:picMk id="6" creationId="{F2976267-3236-4699-BEDF-638A968A2E9F}"/>
          </ac:picMkLst>
        </pc:picChg>
        <pc:picChg chg="add del mod">
          <ac:chgData name="김 주호" userId="1bdf782a24bcb378" providerId="LiveId" clId="{DC4A26DC-B57E-48AB-BA35-C8BA55BF4E3D}" dt="2018-04-29T17:27:06.461" v="10935"/>
          <ac:picMkLst>
            <pc:docMk/>
            <pc:sldMk cId="3879502510" sldId="652"/>
            <ac:picMk id="7" creationId="{128DDCE8-FA7A-48AE-AA77-A9D7040C7743}"/>
          </ac:picMkLst>
        </pc:picChg>
        <pc:picChg chg="add del mod">
          <ac:chgData name="김 주호" userId="1bdf782a24bcb378" providerId="LiveId" clId="{DC4A26DC-B57E-48AB-BA35-C8BA55BF4E3D}" dt="2018-04-29T17:32:30.948" v="10945"/>
          <ac:picMkLst>
            <pc:docMk/>
            <pc:sldMk cId="3879502510" sldId="652"/>
            <ac:picMk id="8" creationId="{3B96E514-676A-4AEA-AE2B-8787515F2DFF}"/>
          </ac:picMkLst>
        </pc:picChg>
        <pc:picChg chg="add mod">
          <ac:chgData name="김 주호" userId="1bdf782a24bcb378" providerId="LiveId" clId="{DC4A26DC-B57E-48AB-BA35-C8BA55BF4E3D}" dt="2018-04-29T17:31:28.646" v="10944" actId="1076"/>
          <ac:picMkLst>
            <pc:docMk/>
            <pc:sldMk cId="3879502510" sldId="652"/>
            <ac:picMk id="9" creationId="{3D447A9C-E518-4E95-9F0E-48E05D71EC17}"/>
          </ac:picMkLst>
        </pc:picChg>
        <pc:picChg chg="add del mod">
          <ac:chgData name="김 주호" userId="1bdf782a24bcb378" providerId="LiveId" clId="{DC4A26DC-B57E-48AB-BA35-C8BA55BF4E3D}" dt="2018-04-29T17:35:41.499" v="10947"/>
          <ac:picMkLst>
            <pc:docMk/>
            <pc:sldMk cId="3879502510" sldId="652"/>
            <ac:picMk id="10" creationId="{E3FC17DF-686D-4CA0-915A-96312DFC12F3}"/>
          </ac:picMkLst>
        </pc:picChg>
        <pc:picChg chg="add del mod">
          <ac:chgData name="김 주호" userId="1bdf782a24bcb378" providerId="LiveId" clId="{DC4A26DC-B57E-48AB-BA35-C8BA55BF4E3D}" dt="2018-04-29T17:36:49.840" v="10948"/>
          <ac:picMkLst>
            <pc:docMk/>
            <pc:sldMk cId="3879502510" sldId="652"/>
            <ac:picMk id="11" creationId="{68F62FC0-2845-46ED-87DF-EA60059DCB54}"/>
          </ac:picMkLst>
        </pc:picChg>
        <pc:picChg chg="add mod">
          <ac:chgData name="김 주호" userId="1bdf782a24bcb378" providerId="LiveId" clId="{DC4A26DC-B57E-48AB-BA35-C8BA55BF4E3D}" dt="2018-04-29T17:36:49.840" v="10948"/>
          <ac:picMkLst>
            <pc:docMk/>
            <pc:sldMk cId="3879502510" sldId="652"/>
            <ac:picMk id="12" creationId="{D70EAEE4-85B4-48CF-BEBE-3CA7A6A2E108}"/>
          </ac:picMkLst>
        </pc:picChg>
      </pc:sldChg>
      <pc:sldChg chg="delSp modSp add ord modTransition modAnim">
        <pc:chgData name="김 주호" userId="1bdf782a24bcb378" providerId="LiveId" clId="{DC4A26DC-B57E-48AB-BA35-C8BA55BF4E3D}" dt="2018-04-29T11:37:07.411" v="8723"/>
        <pc:sldMkLst>
          <pc:docMk/>
          <pc:sldMk cId="467257674" sldId="653"/>
        </pc:sldMkLst>
        <pc:picChg chg="del">
          <ac:chgData name="김 주호" userId="1bdf782a24bcb378" providerId="LiveId" clId="{DC4A26DC-B57E-48AB-BA35-C8BA55BF4E3D}" dt="2018-04-29T07:59:51.476" v="3821" actId="478"/>
          <ac:picMkLst>
            <pc:docMk/>
            <pc:sldMk cId="467257674" sldId="653"/>
            <ac:picMk id="3" creationId="{C74FCD80-2102-4AA9-A887-6EB78617D481}"/>
          </ac:picMkLst>
        </pc:picChg>
        <pc:picChg chg="mod">
          <ac:chgData name="김 주호" userId="1bdf782a24bcb378" providerId="LiveId" clId="{DC4A26DC-B57E-48AB-BA35-C8BA55BF4E3D}" dt="2018-04-29T07:59:56.218" v="3824" actId="1076"/>
          <ac:picMkLst>
            <pc:docMk/>
            <pc:sldMk cId="467257674" sldId="653"/>
            <ac:picMk id="4" creationId="{BD8F4F0C-8DC7-454E-BEAD-419777E4BE3A}"/>
          </ac:picMkLst>
        </pc:picChg>
        <pc:picChg chg="del">
          <ac:chgData name="김 주호" userId="1bdf782a24bcb378" providerId="LiveId" clId="{DC4A26DC-B57E-48AB-BA35-C8BA55BF4E3D}" dt="2018-04-29T07:59:52.088" v="3823" actId="478"/>
          <ac:picMkLst>
            <pc:docMk/>
            <pc:sldMk cId="467257674" sldId="653"/>
            <ac:picMk id="5" creationId="{31065018-0AD8-4959-BB5F-57DC24363F36}"/>
          </ac:picMkLst>
        </pc:picChg>
        <pc:picChg chg="del">
          <ac:chgData name="김 주호" userId="1bdf782a24bcb378" providerId="LiveId" clId="{DC4A26DC-B57E-48AB-BA35-C8BA55BF4E3D}" dt="2018-04-29T07:59:51.766" v="3822" actId="478"/>
          <ac:picMkLst>
            <pc:docMk/>
            <pc:sldMk cId="467257674" sldId="653"/>
            <ac:picMk id="6" creationId="{FF32DB69-5D1B-4AF1-9B14-543B20FA831C}"/>
          </ac:picMkLst>
        </pc:picChg>
      </pc:sldChg>
    </pc:docChg>
  </pc:docChgLst>
  <pc:docChgLst>
    <pc:chgData name="김 주호" userId="1bdf782a24bcb378" providerId="LiveId" clId="{DA793D6C-4E8E-42AE-825A-38F828649A8A}"/>
    <pc:docChg chg="undo custSel addSld delSld modSld sldOrd modSection">
      <pc:chgData name="김 주호" userId="1bdf782a24bcb378" providerId="LiveId" clId="{DA793D6C-4E8E-42AE-825A-38F828649A8A}" dt="2018-06-11T01:19:30.316" v="4163"/>
      <pc:docMkLst>
        <pc:docMk/>
      </pc:docMkLst>
      <pc:sldChg chg="delSp modSp modTransition modAnim">
        <pc:chgData name="김 주호" userId="1bdf782a24bcb378" providerId="LiveId" clId="{DA793D6C-4E8E-42AE-825A-38F828649A8A}" dt="2018-06-10T23:53:14.319" v="3938" actId="1076"/>
        <pc:sldMkLst>
          <pc:docMk/>
          <pc:sldMk cId="0" sldId="256"/>
        </pc:sldMkLst>
        <pc:spChg chg="mod">
          <ac:chgData name="김 주호" userId="1bdf782a24bcb378" providerId="LiveId" clId="{DA793D6C-4E8E-42AE-825A-38F828649A8A}" dt="2018-06-04T03:30:57.442" v="9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김 주호" userId="1bdf782a24bcb378" providerId="LiveId" clId="{DA793D6C-4E8E-42AE-825A-38F828649A8A}" dt="2018-06-04T03:31:00.148" v="15" actId="20577"/>
          <ac:spMkLst>
            <pc:docMk/>
            <pc:sldMk cId="0" sldId="256"/>
            <ac:spMk id="13" creationId="{31BD67F9-2CA1-4FAD-9C93-E1ABEC11069A}"/>
          </ac:spMkLst>
        </pc:sp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0" sldId="256"/>
            <ac:picMk id="8" creationId="{7602DA17-F87F-4271-B2D6-B27FF2AE6E2F}"/>
          </ac:picMkLst>
        </pc:picChg>
      </pc:sldChg>
      <pc:sldChg chg="addSp delSp modSp modTransition modAnim">
        <pc:chgData name="김 주호" userId="1bdf782a24bcb378" providerId="LiveId" clId="{DA793D6C-4E8E-42AE-825A-38F828649A8A}" dt="2018-06-10T23:53:14.319" v="3938" actId="1076"/>
        <pc:sldMkLst>
          <pc:docMk/>
          <pc:sldMk cId="0" sldId="257"/>
        </pc:sldMkLst>
        <pc:spChg chg="mod">
          <ac:chgData name="김 주호" userId="1bdf782a24bcb378" providerId="LiveId" clId="{DA793D6C-4E8E-42AE-825A-38F828649A8A}" dt="2018-06-05T07:19:42.566" v="583" actId="14100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김 주호" userId="1bdf782a24bcb378" providerId="LiveId" clId="{DA793D6C-4E8E-42AE-825A-38F828649A8A}" dt="2018-06-04T03:32:01.986" v="23" actId="478"/>
          <ac:spMkLst>
            <pc:docMk/>
            <pc:sldMk cId="0" sldId="257"/>
            <ac:spMk id="7" creationId="{6D322A4F-7330-4906-B42F-C11BCFEC7A64}"/>
          </ac:spMkLst>
        </pc:spChg>
        <pc:picChg chg="del">
          <ac:chgData name="김 주호" userId="1bdf782a24bcb378" providerId="LiveId" clId="{DA793D6C-4E8E-42AE-825A-38F828649A8A}" dt="2018-06-04T03:34:27.880" v="102" actId="14100"/>
          <ac:picMkLst>
            <pc:docMk/>
            <pc:sldMk cId="0" sldId="257"/>
            <ac:picMk id="8" creationId="{65F1D3FB-7EC8-4F75-A3D5-29CAC28AA516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327821234" sldId="258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327821234" sldId="258"/>
            <ac:picMk id="3" creationId="{3C8B78EA-CC9A-4581-BFFE-7D1A8D8A1855}"/>
          </ac:picMkLst>
        </pc:picChg>
      </pc:sldChg>
      <pc:sldChg chg="delSp add del modTransition modAnim">
        <pc:chgData name="김 주호" userId="1bdf782a24bcb378" providerId="LiveId" clId="{DA793D6C-4E8E-42AE-825A-38F828649A8A}" dt="2018-06-10T23:53:30.189" v="3939" actId="1076"/>
        <pc:sldMkLst>
          <pc:docMk/>
          <pc:sldMk cId="1498462555" sldId="263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1498462555" sldId="263"/>
            <ac:picMk id="9" creationId="{94BE0D5C-85ED-420D-B6F6-BA8DCFC7C293}"/>
          </ac:picMkLst>
        </pc:picChg>
      </pc:sldChg>
      <pc:sldChg chg="addSp delSp modSp modTransition modAnim">
        <pc:chgData name="김 주호" userId="1bdf782a24bcb378" providerId="LiveId" clId="{DA793D6C-4E8E-42AE-825A-38F828649A8A}" dt="2018-06-10T23:53:14.319" v="3938" actId="1076"/>
        <pc:sldMkLst>
          <pc:docMk/>
          <pc:sldMk cId="1806188570" sldId="281"/>
        </pc:sldMkLst>
        <pc:spChg chg="add del mod">
          <ac:chgData name="김 주호" userId="1bdf782a24bcb378" providerId="LiveId" clId="{DA793D6C-4E8E-42AE-825A-38F828649A8A}" dt="2018-06-07T17:47:37.014" v="2591" actId="478"/>
          <ac:spMkLst>
            <pc:docMk/>
            <pc:sldMk cId="1806188570" sldId="281"/>
            <ac:spMk id="5" creationId="{00000000-0000-0000-0000-000000000000}"/>
          </ac:spMkLst>
        </pc:spChg>
        <pc:spChg chg="add mod">
          <ac:chgData name="김 주호" userId="1bdf782a24bcb378" providerId="LiveId" clId="{DA793D6C-4E8E-42AE-825A-38F828649A8A}" dt="2018-06-04T03:44:32.165" v="262" actId="20577"/>
          <ac:spMkLst>
            <pc:docMk/>
            <pc:sldMk cId="1806188570" sldId="281"/>
            <ac:spMk id="45" creationId="{A92BCEAF-48FD-4131-A98B-2AE1AF439CBC}"/>
          </ac:spMkLst>
        </pc:sp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1806188570" sldId="281"/>
            <ac:picMk id="3" creationId="{AC209AEE-321D-46BD-8D36-0C2947344EAF}"/>
          </ac:picMkLst>
        </pc:picChg>
        <pc:cxnChg chg="add del mod">
          <ac:chgData name="김 주호" userId="1bdf782a24bcb378" providerId="LiveId" clId="{DA793D6C-4E8E-42AE-825A-38F828649A8A}" dt="2018-06-07T17:50:29.007" v="2627" actId="478"/>
          <ac:cxnSpMkLst>
            <pc:docMk/>
            <pc:sldMk cId="1806188570" sldId="281"/>
            <ac:cxnSpMk id="46" creationId="{1A70DB21-20DD-49F0-8F6C-05CAB90A3E97}"/>
          </ac:cxnSpMkLst>
        </pc:cxnChg>
        <pc:cxnChg chg="add del">
          <ac:chgData name="김 주호" userId="1bdf782a24bcb378" providerId="LiveId" clId="{DA793D6C-4E8E-42AE-825A-38F828649A8A}" dt="2018-06-07T17:50:29.825" v="2628" actId="478"/>
          <ac:cxnSpMkLst>
            <pc:docMk/>
            <pc:sldMk cId="1806188570" sldId="281"/>
            <ac:cxnSpMk id="47" creationId="{0F0A0A87-86A7-40F0-B22B-EFCEED951DB9}"/>
          </ac:cxnSpMkLst>
        </pc:cxnChg>
      </pc:sldChg>
      <pc:sldChg chg="addSp delSp modSp modTransition modAnim">
        <pc:chgData name="김 주호" userId="1bdf782a24bcb378" providerId="LiveId" clId="{DA793D6C-4E8E-42AE-825A-38F828649A8A}" dt="2018-06-10T23:53:14.319" v="3938" actId="1076"/>
        <pc:sldMkLst>
          <pc:docMk/>
          <pc:sldMk cId="2642974862" sldId="283"/>
        </pc:sldMkLst>
        <pc:spChg chg="del mod">
          <ac:chgData name="김 주호" userId="1bdf782a24bcb378" providerId="LiveId" clId="{DA793D6C-4E8E-42AE-825A-38F828649A8A}" dt="2018-06-07T17:47:39.062" v="2592" actId="478"/>
          <ac:spMkLst>
            <pc:docMk/>
            <pc:sldMk cId="2642974862" sldId="283"/>
            <ac:spMk id="5" creationId="{00000000-0000-0000-0000-000000000000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7" creationId="{A7DD6365-5E83-44A2-9120-A571643F9DB1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10" creationId="{513ED5D1-6CC2-44A5-9A97-EFF0DE2E7A49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22" creationId="{3A56B7F8-EECE-4D31-B14F-ECBB07A29002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23" creationId="{C02769A4-E61B-4FDA-8014-CC7B8714BC7A}"/>
          </ac:spMkLst>
        </pc:spChg>
        <pc:spChg chg="add mod">
          <ac:chgData name="김 주호" userId="1bdf782a24bcb378" providerId="LiveId" clId="{DA793D6C-4E8E-42AE-825A-38F828649A8A}" dt="2018-06-07T17:51:11.590" v="2653" actId="20577"/>
          <ac:spMkLst>
            <pc:docMk/>
            <pc:sldMk cId="2642974862" sldId="283"/>
            <ac:spMk id="24" creationId="{082C336B-5BBA-4E3E-83D4-E1F41B39342E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25" creationId="{9789D07E-3AB2-41B9-BEEA-908AC7CEDEC3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26" creationId="{5C81911D-3438-4762-B73E-1EBF471E96F5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27" creationId="{93478E09-97D4-4EFE-A02C-24A86F26E561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37" creationId="{AD377F5B-F84C-49E6-B78C-C4F8BD288BA7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41" creationId="{6735EA5A-CF69-40C0-9426-54B0D7C7A5D8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42" creationId="{5798FF00-E2A5-47FC-98A3-6F561ED38DA5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44" creationId="{8DA8802D-5472-479E-8E2D-4DCEEEB4BC66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45" creationId="{FA6D520C-0F49-4B07-A22A-6DFCEABAB560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47" creationId="{6453A22F-FEBE-41E4-AED8-036C7BB20E96}"/>
          </ac:spMkLst>
        </pc:spChg>
        <pc:spChg chg="mod">
          <ac:chgData name="김 주호" userId="1bdf782a24bcb378" providerId="LiveId" clId="{DA793D6C-4E8E-42AE-825A-38F828649A8A}" dt="2018-06-07T17:51:36.475" v="2654" actId="1076"/>
          <ac:spMkLst>
            <pc:docMk/>
            <pc:sldMk cId="2642974862" sldId="283"/>
            <ac:spMk id="63" creationId="{B1020015-A57A-4C37-B1C0-91B456E544B7}"/>
          </ac:spMkLst>
        </pc:spChg>
        <pc:grpChg chg="mod">
          <ac:chgData name="김 주호" userId="1bdf782a24bcb378" providerId="LiveId" clId="{DA793D6C-4E8E-42AE-825A-38F828649A8A}" dt="2018-06-07T17:51:36.475" v="2654" actId="1076"/>
          <ac:grpSpMkLst>
            <pc:docMk/>
            <pc:sldMk cId="2642974862" sldId="283"/>
            <ac:grpSpMk id="11" creationId="{042440D2-B4BE-4B2B-B3D5-89DE883299FB}"/>
          </ac:grpSpMkLst>
        </pc:grp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2642974862" sldId="283"/>
            <ac:picMk id="2" creationId="{758D0E0D-431E-4158-BF99-E6C6C08D0ED0}"/>
          </ac:picMkLst>
        </pc:picChg>
        <pc:picChg chg="add mod">
          <ac:chgData name="김 주호" userId="1bdf782a24bcb378" providerId="LiveId" clId="{DA793D6C-4E8E-42AE-825A-38F828649A8A}" dt="2018-06-07T17:51:41.335" v="2656" actId="1076"/>
          <ac:picMkLst>
            <pc:docMk/>
            <pc:sldMk cId="2642974862" sldId="283"/>
            <ac:picMk id="34" creationId="{99A44B9F-2BDC-43E1-8AF7-1E1B1C484BBC}"/>
          </ac:picMkLst>
        </pc:picChg>
        <pc:cxnChg chg="add del mod">
          <ac:chgData name="김 주호" userId="1bdf782a24bcb378" providerId="LiveId" clId="{DA793D6C-4E8E-42AE-825A-38F828649A8A}" dt="2018-06-07T17:49:27.177" v="2620" actId="478"/>
          <ac:cxnSpMkLst>
            <pc:docMk/>
            <pc:sldMk cId="2642974862" sldId="283"/>
            <ac:cxnSpMk id="4" creationId="{DCC7FE3F-92A4-43B5-9E35-54D8D5218770}"/>
          </ac:cxnSpMkLst>
        </pc:cxnChg>
        <pc:cxnChg chg="add del mod">
          <ac:chgData name="김 주호" userId="1bdf782a24bcb378" providerId="LiveId" clId="{DA793D6C-4E8E-42AE-825A-38F828649A8A}" dt="2018-06-07T17:48:26.052" v="2606" actId="478"/>
          <ac:cxnSpMkLst>
            <pc:docMk/>
            <pc:sldMk cId="2642974862" sldId="283"/>
            <ac:cxnSpMk id="28" creationId="{9CBBE01A-1512-4566-8CDA-FB185A4C156D}"/>
          </ac:cxnSpMkLst>
        </pc:cxnChg>
        <pc:cxnChg chg="add del mod">
          <ac:chgData name="김 주호" userId="1bdf782a24bcb378" providerId="LiveId" clId="{DA793D6C-4E8E-42AE-825A-38F828649A8A}" dt="2018-06-07T17:49:29.506" v="2622" actId="478"/>
          <ac:cxnSpMkLst>
            <pc:docMk/>
            <pc:sldMk cId="2642974862" sldId="283"/>
            <ac:cxnSpMk id="31" creationId="{64B4D488-F28E-4EE9-99FC-2013AB2B6CA0}"/>
          </ac:cxnSpMkLst>
        </pc:cxnChg>
        <pc:cxnChg chg="add del mod">
          <ac:chgData name="김 주호" userId="1bdf782a24bcb378" providerId="LiveId" clId="{DA793D6C-4E8E-42AE-825A-38F828649A8A}" dt="2018-06-07T17:50:19.467" v="2625" actId="478"/>
          <ac:cxnSpMkLst>
            <pc:docMk/>
            <pc:sldMk cId="2642974862" sldId="283"/>
            <ac:cxnSpMk id="32" creationId="{DE46B7F1-DE6F-4DFA-A3DE-49ADCFB803D8}"/>
          </ac:cxnSpMkLst>
        </pc:cxnChg>
        <pc:cxnChg chg="add del mod">
          <ac:chgData name="김 주호" userId="1bdf782a24bcb378" providerId="LiveId" clId="{DA793D6C-4E8E-42AE-825A-38F828649A8A}" dt="2018-06-07T17:50:19.467" v="2625" actId="478"/>
          <ac:cxnSpMkLst>
            <pc:docMk/>
            <pc:sldMk cId="2642974862" sldId="283"/>
            <ac:cxnSpMk id="33" creationId="{16322FBF-3220-4ECD-B5D8-3983E9BB592C}"/>
          </ac:cxnSpMkLst>
        </pc:cxnChg>
      </pc:sldChg>
      <pc:sldChg chg="addSp delSp modSp modTransition">
        <pc:chgData name="김 주호" userId="1bdf782a24bcb378" providerId="LiveId" clId="{DA793D6C-4E8E-42AE-825A-38F828649A8A}" dt="2018-06-10T23:53:14.319" v="3938" actId="1076"/>
        <pc:sldMkLst>
          <pc:docMk/>
          <pc:sldMk cId="1788695427" sldId="284"/>
        </pc:sldMkLst>
        <pc:spChg chg="del">
          <ac:chgData name="김 주호" userId="1bdf782a24bcb378" providerId="LiveId" clId="{DA793D6C-4E8E-42AE-825A-38F828649A8A}" dt="2018-06-04T03:50:36.022" v="316" actId="478"/>
          <ac:spMkLst>
            <pc:docMk/>
            <pc:sldMk cId="1788695427" sldId="284"/>
            <ac:spMk id="2" creationId="{924CD808-25BF-4FF1-A02C-8DA433273F94}"/>
          </ac:spMkLst>
        </pc:spChg>
        <pc:spChg chg="del">
          <ac:chgData name="김 주호" userId="1bdf782a24bcb378" providerId="LiveId" clId="{DA793D6C-4E8E-42AE-825A-38F828649A8A}" dt="2018-06-07T17:53:09.602" v="2663" actId="478"/>
          <ac:spMkLst>
            <pc:docMk/>
            <pc:sldMk cId="1788695427" sldId="284"/>
            <ac:spMk id="5" creationId="{00000000-0000-0000-0000-000000000000}"/>
          </ac:spMkLst>
        </pc:spChg>
        <pc:spChg chg="add mod">
          <ac:chgData name="김 주호" userId="1bdf782a24bcb378" providerId="LiveId" clId="{DA793D6C-4E8E-42AE-825A-38F828649A8A}" dt="2018-06-07T17:53:47.170" v="2734" actId="20577"/>
          <ac:spMkLst>
            <pc:docMk/>
            <pc:sldMk cId="1788695427" sldId="284"/>
            <ac:spMk id="12" creationId="{9F0A3254-45E7-42EF-9801-01EE9CB3DDA0}"/>
          </ac:spMkLst>
        </pc:spChg>
        <pc:spChg chg="mod">
          <ac:chgData name="김 주호" userId="1bdf782a24bcb378" providerId="LiveId" clId="{DA793D6C-4E8E-42AE-825A-38F828649A8A}" dt="2018-06-04T03:50:53.880" v="319" actId="1076"/>
          <ac:spMkLst>
            <pc:docMk/>
            <pc:sldMk cId="1788695427" sldId="284"/>
            <ac:spMk id="14" creationId="{196E7EA9-3097-4276-BA3E-C7ADEADE1B4F}"/>
          </ac:spMkLst>
        </pc:spChg>
        <pc:spChg chg="add mod">
          <ac:chgData name="김 주호" userId="1bdf782a24bcb378" providerId="LiveId" clId="{DA793D6C-4E8E-42AE-825A-38F828649A8A}" dt="2018-06-07T17:55:02.668" v="2752" actId="20577"/>
          <ac:spMkLst>
            <pc:docMk/>
            <pc:sldMk cId="1788695427" sldId="284"/>
            <ac:spMk id="15" creationId="{C8D58D05-AA0A-4AC3-948A-1AC502A2C47B}"/>
          </ac:spMkLst>
        </pc:spChg>
        <pc:spChg chg="mod topLvl">
          <ac:chgData name="김 주호" userId="1bdf782a24bcb378" providerId="LiveId" clId="{DA793D6C-4E8E-42AE-825A-38F828649A8A}" dt="2018-06-07T17:54:15.634" v="2743" actId="165"/>
          <ac:spMkLst>
            <pc:docMk/>
            <pc:sldMk cId="1788695427" sldId="284"/>
            <ac:spMk id="23" creationId="{DC076E2F-A7E0-4AA3-B885-2741EDCDCE93}"/>
          </ac:spMkLst>
        </pc:spChg>
        <pc:spChg chg="mod">
          <ac:chgData name="김 주호" userId="1bdf782a24bcb378" providerId="LiveId" clId="{DA793D6C-4E8E-42AE-825A-38F828649A8A}" dt="2018-06-04T03:50:53.880" v="319" actId="1076"/>
          <ac:spMkLst>
            <pc:docMk/>
            <pc:sldMk cId="1788695427" sldId="284"/>
            <ac:spMk id="24" creationId="{F76052FE-B2BC-48E4-BA39-85A9BEFCFBA9}"/>
          </ac:spMkLst>
        </pc:spChg>
        <pc:spChg chg="del">
          <ac:chgData name="김 주호" userId="1bdf782a24bcb378" providerId="LiveId" clId="{DA793D6C-4E8E-42AE-825A-38F828649A8A}" dt="2018-06-07T17:54:57.677" v="2749" actId="478"/>
          <ac:spMkLst>
            <pc:docMk/>
            <pc:sldMk cId="1788695427" sldId="284"/>
            <ac:spMk id="25" creationId="{9789D07E-3AB2-41B9-BEEA-908AC7CEDEC3}"/>
          </ac:spMkLst>
        </pc:spChg>
        <pc:grpChg chg="add del mod">
          <ac:chgData name="김 주호" userId="1bdf782a24bcb378" providerId="LiveId" clId="{DA793D6C-4E8E-42AE-825A-38F828649A8A}" dt="2018-06-07T17:54:15.634" v="2743" actId="165"/>
          <ac:grpSpMkLst>
            <pc:docMk/>
            <pc:sldMk cId="1788695427" sldId="284"/>
            <ac:grpSpMk id="3" creationId="{EA7D6003-E338-4566-A70B-57287EBBA776}"/>
          </ac:grpSpMkLst>
        </pc:grpChg>
        <pc:picChg chg="mod modCrop">
          <ac:chgData name="김 주호" userId="1bdf782a24bcb378" providerId="LiveId" clId="{DA793D6C-4E8E-42AE-825A-38F828649A8A}" dt="2018-06-04T03:50:53.880" v="319" actId="1076"/>
          <ac:picMkLst>
            <pc:docMk/>
            <pc:sldMk cId="1788695427" sldId="284"/>
            <ac:picMk id="6" creationId="{7ED89DA3-02C1-4B4F-B54D-BB6366A6EA7B}"/>
          </ac:picMkLst>
        </pc:picChg>
        <pc:picChg chg="add mod">
          <ac:chgData name="김 주호" userId="1bdf782a24bcb378" providerId="LiveId" clId="{DA793D6C-4E8E-42AE-825A-38F828649A8A}" dt="2018-06-07T17:54:34.081" v="2748" actId="1076"/>
          <ac:picMkLst>
            <pc:docMk/>
            <pc:sldMk cId="1788695427" sldId="284"/>
            <ac:picMk id="13" creationId="{04C84AD8-DD88-4134-ADD8-867AA0148B09}"/>
          </ac:picMkLst>
        </pc:picChg>
        <pc:picChg chg="del mod topLvl">
          <ac:chgData name="김 주호" userId="1bdf782a24bcb378" providerId="LiveId" clId="{DA793D6C-4E8E-42AE-825A-38F828649A8A}" dt="2018-06-07T17:54:26.085" v="2744" actId="478"/>
          <ac:picMkLst>
            <pc:docMk/>
            <pc:sldMk cId="1788695427" sldId="284"/>
            <ac:picMk id="22" creationId="{94F068FA-334B-41E1-8334-5C339AB51832}"/>
          </ac:picMkLst>
        </pc:picChg>
        <pc:picChg chg="mod topLvl">
          <ac:chgData name="김 주호" userId="1bdf782a24bcb378" providerId="LiveId" clId="{DA793D6C-4E8E-42AE-825A-38F828649A8A}" dt="2018-06-07T17:54:15.634" v="2743" actId="165"/>
          <ac:picMkLst>
            <pc:docMk/>
            <pc:sldMk cId="1788695427" sldId="284"/>
            <ac:picMk id="1026" creationId="{D7BF5F3F-F7D2-4995-882F-3CC22BD69967}"/>
          </ac:picMkLst>
        </pc:picChg>
      </pc:sldChg>
      <pc:sldChg chg="delSp modSp ord modTransition modAnim">
        <pc:chgData name="김 주호" userId="1bdf782a24bcb378" providerId="LiveId" clId="{DA793D6C-4E8E-42AE-825A-38F828649A8A}" dt="2018-06-10T23:53:14.319" v="3938" actId="1076"/>
        <pc:sldMkLst>
          <pc:docMk/>
          <pc:sldMk cId="1456261502" sldId="286"/>
        </pc:sldMkLst>
        <pc:spChg chg="mod">
          <ac:chgData name="김 주호" userId="1bdf782a24bcb378" providerId="LiveId" clId="{DA793D6C-4E8E-42AE-825A-38F828649A8A}" dt="2018-06-07T20:07:24.892" v="3512" actId="20577"/>
          <ac:spMkLst>
            <pc:docMk/>
            <pc:sldMk cId="1456261502" sldId="286"/>
            <ac:spMk id="13" creationId="{90CB6AD8-44A7-4F8B-83D3-5B6F87624B49}"/>
          </ac:spMkLst>
        </pc:sp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1456261502" sldId="286"/>
            <ac:picMk id="2" creationId="{EC66B41E-8616-4393-BDA0-904C3C676F5B}"/>
          </ac:picMkLst>
        </pc:picChg>
      </pc:sldChg>
      <pc:sldChg chg="delSp modSp modTransition modAnim">
        <pc:chgData name="김 주호" userId="1bdf782a24bcb378" providerId="LiveId" clId="{DA793D6C-4E8E-42AE-825A-38F828649A8A}" dt="2018-06-10T23:53:14.319" v="3938" actId="1076"/>
        <pc:sldMkLst>
          <pc:docMk/>
          <pc:sldMk cId="997937209" sldId="287"/>
        </pc:sldMkLst>
        <pc:spChg chg="mod">
          <ac:chgData name="김 주호" userId="1bdf782a24bcb378" providerId="LiveId" clId="{DA793D6C-4E8E-42AE-825A-38F828649A8A}" dt="2018-06-05T07:55:39.380" v="1977" actId="1076"/>
          <ac:spMkLst>
            <pc:docMk/>
            <pc:sldMk cId="997937209" sldId="287"/>
            <ac:spMk id="5" creationId="{717CAE46-193B-46F1-B760-2E25731CF20C}"/>
          </ac:spMkLst>
        </pc:spChg>
        <pc:spChg chg="del">
          <ac:chgData name="김 주호" userId="1bdf782a24bcb378" providerId="LiveId" clId="{DA793D6C-4E8E-42AE-825A-38F828649A8A}" dt="2018-06-05T07:53:29.087" v="1970" actId="478"/>
          <ac:spMkLst>
            <pc:docMk/>
            <pc:sldMk cId="997937209" sldId="287"/>
            <ac:spMk id="6" creationId="{BBCADD25-2C64-477C-920B-8692ECA4C066}"/>
          </ac:spMkLst>
        </pc:spChg>
        <pc:spChg chg="mod">
          <ac:chgData name="김 주호" userId="1bdf782a24bcb378" providerId="LiveId" clId="{DA793D6C-4E8E-42AE-825A-38F828649A8A}" dt="2018-06-07T20:07:28.889" v="3514" actId="20577"/>
          <ac:spMkLst>
            <pc:docMk/>
            <pc:sldMk cId="997937209" sldId="287"/>
            <ac:spMk id="13" creationId="{90CB6AD8-44A7-4F8B-83D3-5B6F87624B49}"/>
          </ac:spMkLst>
        </pc:spChg>
        <pc:spChg chg="mod">
          <ac:chgData name="김 주호" userId="1bdf782a24bcb378" providerId="LiveId" clId="{DA793D6C-4E8E-42AE-825A-38F828649A8A}" dt="2018-06-05T07:55:39.380" v="1977" actId="1076"/>
          <ac:spMkLst>
            <pc:docMk/>
            <pc:sldMk cId="997937209" sldId="287"/>
            <ac:spMk id="15" creationId="{9169F9CB-FB29-44F4-944E-949F63EF05AE}"/>
          </ac:spMkLst>
        </pc:spChg>
        <pc:spChg chg="mod">
          <ac:chgData name="김 주호" userId="1bdf782a24bcb378" providerId="LiveId" clId="{DA793D6C-4E8E-42AE-825A-38F828649A8A}" dt="2018-06-05T07:53:21.207" v="1968" actId="20577"/>
          <ac:spMkLst>
            <pc:docMk/>
            <pc:sldMk cId="997937209" sldId="287"/>
            <ac:spMk id="17" creationId="{2BCC72DB-B609-45CA-8C6D-D88D16C208F4}"/>
          </ac:spMkLst>
        </pc:spChg>
        <pc:grpChg chg="mod">
          <ac:chgData name="김 주호" userId="1bdf782a24bcb378" providerId="LiveId" clId="{DA793D6C-4E8E-42AE-825A-38F828649A8A}" dt="2018-06-05T07:55:39.380" v="1977" actId="1076"/>
          <ac:grpSpMkLst>
            <pc:docMk/>
            <pc:sldMk cId="997937209" sldId="287"/>
            <ac:grpSpMk id="16" creationId="{936A1E8F-1FAC-4C81-B031-311AD64E07FE}"/>
          </ac:grpSpMkLst>
        </pc:grp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997937209" sldId="287"/>
            <ac:picMk id="3" creationId="{63D0FA41-45D9-4745-B8EA-046952E0BA46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3687916709" sldId="289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3687916709" sldId="289"/>
            <ac:picMk id="11" creationId="{000E7886-92DE-4F75-8412-78A9696EC225}"/>
          </ac:picMkLst>
        </pc:picChg>
      </pc:sldChg>
      <pc:sldChg chg="addSp delSp modSp modTransition modAnim">
        <pc:chgData name="김 주호" userId="1bdf782a24bcb378" providerId="LiveId" clId="{DA793D6C-4E8E-42AE-825A-38F828649A8A}" dt="2018-06-10T23:53:14.319" v="3938" actId="1076"/>
        <pc:sldMkLst>
          <pc:docMk/>
          <pc:sldMk cId="828619121" sldId="291"/>
        </pc:sldMkLst>
        <pc:spChg chg="add mod">
          <ac:chgData name="김 주호" userId="1bdf782a24bcb378" providerId="LiveId" clId="{DA793D6C-4E8E-42AE-825A-38F828649A8A}" dt="2018-06-05T07:38:52.288" v="971" actId="1076"/>
          <ac:spMkLst>
            <pc:docMk/>
            <pc:sldMk cId="828619121" sldId="291"/>
            <ac:spMk id="10" creationId="{8EE2B87B-1756-46AD-A6A0-7D1423ABE42C}"/>
          </ac:spMkLst>
        </pc:spChg>
        <pc:spChg chg="del topLvl">
          <ac:chgData name="김 주호" userId="1bdf782a24bcb378" providerId="LiveId" clId="{DA793D6C-4E8E-42AE-825A-38F828649A8A}" dt="2018-06-05T07:37:55.828" v="904" actId="478"/>
          <ac:spMkLst>
            <pc:docMk/>
            <pc:sldMk cId="828619121" sldId="291"/>
            <ac:spMk id="13" creationId="{1812E55F-80D5-48F2-9E47-6B2BF2F9DFCD}"/>
          </ac:spMkLst>
        </pc:spChg>
        <pc:spChg chg="del topLvl">
          <ac:chgData name="김 주호" userId="1bdf782a24bcb378" providerId="LiveId" clId="{DA793D6C-4E8E-42AE-825A-38F828649A8A}" dt="2018-06-05T07:38:35.287" v="961" actId="478"/>
          <ac:spMkLst>
            <pc:docMk/>
            <pc:sldMk cId="828619121" sldId="291"/>
            <ac:spMk id="16" creationId="{E1FED966-BA92-46F5-99AE-F2FDAFDDD0EC}"/>
          </ac:spMkLst>
        </pc:spChg>
        <pc:grpChg chg="del">
          <ac:chgData name="김 주호" userId="1bdf782a24bcb378" providerId="LiveId" clId="{DA793D6C-4E8E-42AE-825A-38F828649A8A}" dt="2018-06-05T07:37:55.828" v="904" actId="478"/>
          <ac:grpSpMkLst>
            <pc:docMk/>
            <pc:sldMk cId="828619121" sldId="291"/>
            <ac:grpSpMk id="24" creationId="{FD790FA4-D4A0-424D-9C97-272CF4BBFF9D}"/>
          </ac:grpSpMkLst>
        </pc:grp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828619121" sldId="291"/>
            <ac:picMk id="3" creationId="{F8D94B79-2A20-4D8A-A5A9-81DF777523CB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693440086" sldId="292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693440086" sldId="292"/>
            <ac:picMk id="2" creationId="{267140CF-F981-4657-8101-6CED5C41004F}"/>
          </ac:picMkLst>
        </pc:picChg>
      </pc:sldChg>
      <pc:sldChg chg="addSp delSp modSp modTransition modAnim">
        <pc:chgData name="김 주호" userId="1bdf782a24bcb378" providerId="LiveId" clId="{DA793D6C-4E8E-42AE-825A-38F828649A8A}" dt="2018-06-10T23:53:14.319" v="3938" actId="1076"/>
        <pc:sldMkLst>
          <pc:docMk/>
          <pc:sldMk cId="355999273" sldId="293"/>
        </pc:sldMkLst>
        <pc:spChg chg="add del mod">
          <ac:chgData name="김 주호" userId="1bdf782a24bcb378" providerId="LiveId" clId="{DA793D6C-4E8E-42AE-825A-38F828649A8A}" dt="2018-06-07T17:58:20.577" v="2942" actId="478"/>
          <ac:spMkLst>
            <pc:docMk/>
            <pc:sldMk cId="355999273" sldId="293"/>
            <ac:spMk id="15" creationId="{EA6E6EAC-8E05-46E4-BA94-FBF0B81E63F6}"/>
          </ac:spMkLst>
        </pc:spChg>
        <pc:spChg chg="mod">
          <ac:chgData name="김 주호" userId="1bdf782a24bcb378" providerId="LiveId" clId="{DA793D6C-4E8E-42AE-825A-38F828649A8A}" dt="2018-06-07T18:00:02.087" v="3113" actId="14100"/>
          <ac:spMkLst>
            <pc:docMk/>
            <pc:sldMk cId="355999273" sldId="293"/>
            <ac:spMk id="25" creationId="{78596DB3-BA5A-41EB-9782-20686738C7EB}"/>
          </ac:spMkLst>
        </pc:sp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355999273" sldId="293"/>
            <ac:picMk id="11" creationId="{2B42E2D4-53D5-4113-8EB4-A4ECBB6A3DF4}"/>
          </ac:picMkLst>
        </pc:picChg>
      </pc:sldChg>
      <pc:sldChg chg="addSp delSp modSp modTransition modAnim">
        <pc:chgData name="김 주호" userId="1bdf782a24bcb378" providerId="LiveId" clId="{DA793D6C-4E8E-42AE-825A-38F828649A8A}" dt="2018-06-10T23:53:14.319" v="3938" actId="1076"/>
        <pc:sldMkLst>
          <pc:docMk/>
          <pc:sldMk cId="2143205336" sldId="296"/>
        </pc:sldMkLst>
        <pc:spChg chg="del mod">
          <ac:chgData name="김 주호" userId="1bdf782a24bcb378" providerId="LiveId" clId="{DA793D6C-4E8E-42AE-825A-38F828649A8A}" dt="2018-06-05T07:34:05.127" v="795" actId="20577"/>
          <ac:spMkLst>
            <pc:docMk/>
            <pc:sldMk cId="2143205336" sldId="296"/>
            <ac:spMk id="8" creationId="{7FA02309-2190-493E-8D99-F97049E7E152}"/>
          </ac:spMkLst>
        </pc:spChg>
        <pc:spChg chg="add mod">
          <ac:chgData name="김 주호" userId="1bdf782a24bcb378" providerId="LiveId" clId="{DA793D6C-4E8E-42AE-825A-38F828649A8A}" dt="2018-06-05T07:38:48.577" v="970" actId="1076"/>
          <ac:spMkLst>
            <pc:docMk/>
            <pc:sldMk cId="2143205336" sldId="296"/>
            <ac:spMk id="14" creationId="{56D1C7EB-81AD-4168-80FC-96A3CB51A2ED}"/>
          </ac:spMkLst>
        </pc:spChg>
        <pc:spChg chg="add">
          <ac:chgData name="김 주호" userId="1bdf782a24bcb378" providerId="LiveId" clId="{DA793D6C-4E8E-42AE-825A-38F828649A8A}" dt="2018-06-05T07:38:55.327" v="972" actId="20577"/>
          <ac:spMkLst>
            <pc:docMk/>
            <pc:sldMk cId="2143205336" sldId="296"/>
            <ac:spMk id="15" creationId="{C720F7D4-8D27-4898-A492-DB1EC577189D}"/>
          </ac:spMkLst>
        </pc:spChg>
        <pc:grpChg chg="del">
          <ac:chgData name="김 주호" userId="1bdf782a24bcb378" providerId="LiveId" clId="{DA793D6C-4E8E-42AE-825A-38F828649A8A}" dt="2018-06-05T07:38:44.811" v="968" actId="478"/>
          <ac:grpSpMkLst>
            <pc:docMk/>
            <pc:sldMk cId="2143205336" sldId="296"/>
            <ac:grpSpMk id="11" creationId="{821B425B-2D2E-4D07-AF7D-058655F73432}"/>
          </ac:grpSpMkLst>
        </pc:grp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2143205336" sldId="296"/>
            <ac:picMk id="2" creationId="{64B5D617-3388-41ED-98AC-84495C0960E0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4100550615" sldId="297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4100550615" sldId="297"/>
            <ac:picMk id="3" creationId="{7AAC3F9D-DDFF-488D-B644-45D63AAD5C8C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212105437" sldId="630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212105437" sldId="630"/>
            <ac:picMk id="4" creationId="{0A91D88F-B14B-432E-BF89-1C2DE2FED391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2167637469" sldId="631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2167637469" sldId="631"/>
            <ac:picMk id="3" creationId="{C61788AE-FD5C-4355-AF1C-29CED8A06963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3070002804" sldId="632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3070002804" sldId="632"/>
            <ac:picMk id="4" creationId="{BD4530AD-E8EB-453D-992E-329FA8FA7646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721237626" sldId="633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721237626" sldId="633"/>
            <ac:picMk id="3" creationId="{F6691755-B779-456C-B674-D5B4AEFFEB9A}"/>
          </ac:picMkLst>
        </pc:picChg>
      </pc:sldChg>
      <pc:sldChg chg="addSp delSp modSp del modTransition delAnim modAnim modNotesTx">
        <pc:chgData name="김 주호" userId="1bdf782a24bcb378" providerId="LiveId" clId="{DA793D6C-4E8E-42AE-825A-38F828649A8A}" dt="2018-06-11T01:15:19.586" v="4136" actId="2696"/>
        <pc:sldMkLst>
          <pc:docMk/>
          <pc:sldMk cId="1814755017" sldId="636"/>
        </pc:sldMkLst>
        <pc:spChg chg="add del mod">
          <ac:chgData name="김 주호" userId="1bdf782a24bcb378" providerId="LiveId" clId="{DA793D6C-4E8E-42AE-825A-38F828649A8A}" dt="2018-06-11T01:10:54.119" v="4072" actId="478"/>
          <ac:spMkLst>
            <pc:docMk/>
            <pc:sldMk cId="1814755017" sldId="636"/>
            <ac:spMk id="4" creationId="{DC764AC3-899F-44E9-82B0-E091D3B3582B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7" creationId="{27017B3B-33A0-4712-AAAD-8E9C15F1CA74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8" creationId="{3AD7292B-0649-4EB1-BB3C-09837FEBD971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9" creationId="{4CF21828-BAC7-42E4-A1C4-36B3F2861CF1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10" creationId="{E46D8807-1DD1-4317-9E8D-B3688CC200D5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11" creationId="{6F032048-5894-4FC9-947F-5B8C1E41F1E9}"/>
          </ac:spMkLst>
        </pc:spChg>
        <pc:spChg chg="mod">
          <ac:chgData name="김 주호" userId="1bdf782a24bcb378" providerId="LiveId" clId="{DA793D6C-4E8E-42AE-825A-38F828649A8A}" dt="2018-06-11T01:14:54.457" v="4128" actId="20577"/>
          <ac:spMkLst>
            <pc:docMk/>
            <pc:sldMk cId="1814755017" sldId="636"/>
            <ac:spMk id="12" creationId="{00000000-0000-0000-0000-000000000000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13" creationId="{90CB6AD8-44A7-4F8B-83D3-5B6F87624B49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14" creationId="{454048D5-17B6-441F-B483-B70ACC060ADC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15" creationId="{78638114-D842-450B-A93B-2045683E5DE4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16" creationId="{1C1D7BC7-AB83-442D-886E-5FA64807E686}"/>
          </ac:spMkLst>
        </pc:spChg>
        <pc:spChg chg="del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17" creationId="{723C5500-A5F0-4BCF-82C0-EA2FD0C5576D}"/>
          </ac:spMkLst>
        </pc:spChg>
        <pc:spChg chg="del mod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18" creationId="{23A226ED-F8DD-4758-A1C8-A329CC383409}"/>
          </ac:spMkLst>
        </pc:spChg>
        <pc:spChg chg="mod">
          <ac:chgData name="김 주호" userId="1bdf782a24bcb378" providerId="LiveId" clId="{DA793D6C-4E8E-42AE-825A-38F828649A8A}" dt="2018-06-05T07:50:42.248" v="1835" actId="1076"/>
          <ac:spMkLst>
            <pc:docMk/>
            <pc:sldMk cId="1814755017" sldId="636"/>
            <ac:spMk id="20" creationId="{826F6EE7-862B-4E9A-9E85-13D97EC6E6B1}"/>
          </ac:spMkLst>
        </pc:spChg>
        <pc:spChg chg="add del mod">
          <ac:chgData name="김 주호" userId="1bdf782a24bcb378" providerId="LiveId" clId="{DA793D6C-4E8E-42AE-825A-38F828649A8A}" dt="2018-06-07T20:05:05.516" v="3481" actId="1076"/>
          <ac:spMkLst>
            <pc:docMk/>
            <pc:sldMk cId="1814755017" sldId="636"/>
            <ac:spMk id="23" creationId="{2D70863F-DB55-4F98-B4AF-20C671138662}"/>
          </ac:spMkLst>
        </pc:spChg>
        <pc:spChg chg="add del mod">
          <ac:chgData name="김 주호" userId="1bdf782a24bcb378" providerId="LiveId" clId="{DA793D6C-4E8E-42AE-825A-38F828649A8A}" dt="2018-06-11T01:11:25.643" v="4082" actId="478"/>
          <ac:spMkLst>
            <pc:docMk/>
            <pc:sldMk cId="1814755017" sldId="636"/>
            <ac:spMk id="23" creationId="{B364F312-8D79-4A18-BF05-3C79411357F1}"/>
          </ac:spMkLst>
        </pc:spChg>
        <pc:spChg chg="add del mod">
          <ac:chgData name="김 주호" userId="1bdf782a24bcb378" providerId="LiveId" clId="{DA793D6C-4E8E-42AE-825A-38F828649A8A}" dt="2018-06-07T20:05:21.575" v="3490" actId="1076"/>
          <ac:spMkLst>
            <pc:docMk/>
            <pc:sldMk cId="1814755017" sldId="636"/>
            <ac:spMk id="24" creationId="{8572EB16-429A-4D71-A576-55CFAC864C75}"/>
          </ac:spMkLst>
        </pc:spChg>
        <pc:spChg chg="add del">
          <ac:chgData name="김 주호" userId="1bdf782a24bcb378" providerId="LiveId" clId="{DA793D6C-4E8E-42AE-825A-38F828649A8A}" dt="2018-06-07T20:05:42.233" v="3492" actId="1076"/>
          <ac:spMkLst>
            <pc:docMk/>
            <pc:sldMk cId="1814755017" sldId="636"/>
            <ac:spMk id="25" creationId="{08FA0FFB-12EB-406E-9F6C-B5CEFACA8A9A}"/>
          </ac:spMkLst>
        </pc:spChg>
        <pc:spChg chg="add del mod">
          <ac:chgData name="김 주호" userId="1bdf782a24bcb378" providerId="LiveId" clId="{DA793D6C-4E8E-42AE-825A-38F828649A8A}" dt="2018-06-11T01:07:30.113" v="3990" actId="478"/>
          <ac:spMkLst>
            <pc:docMk/>
            <pc:sldMk cId="1814755017" sldId="636"/>
            <ac:spMk id="26" creationId="{AC7F1FC7-CDF2-4AA1-BEF2-BD957F658010}"/>
          </ac:spMkLst>
        </pc:spChg>
        <pc:spChg chg="add del mod">
          <ac:chgData name="김 주호" userId="1bdf782a24bcb378" providerId="LiveId" clId="{DA793D6C-4E8E-42AE-825A-38F828649A8A}" dt="2018-06-11T01:14:36.125" v="4097" actId="478"/>
          <ac:spMkLst>
            <pc:docMk/>
            <pc:sldMk cId="1814755017" sldId="636"/>
            <ac:spMk id="29" creationId="{271B99CB-4AFF-4CDA-BE44-89B293861E5B}"/>
          </ac:spMkLst>
        </pc:spChg>
        <pc:grpChg chg="del">
          <ac:chgData name="김 주호" userId="1bdf782a24bcb378" providerId="LiveId" clId="{DA793D6C-4E8E-42AE-825A-38F828649A8A}" dt="2018-06-11T01:07:30.113" v="3990" actId="478"/>
          <ac:grpSpMkLst>
            <pc:docMk/>
            <pc:sldMk cId="1814755017" sldId="636"/>
            <ac:grpSpMk id="19" creationId="{60CDB70C-C841-48F8-8D58-8259CC0D21CD}"/>
          </ac:grpSpMkLst>
        </pc:grpChg>
        <pc:graphicFrameChg chg="add del mod">
          <ac:chgData name="김 주호" userId="1bdf782a24bcb378" providerId="LiveId" clId="{DA793D6C-4E8E-42AE-825A-38F828649A8A}" dt="2018-06-11T01:12:30.808" v="4085" actId="478"/>
          <ac:graphicFrameMkLst>
            <pc:docMk/>
            <pc:sldMk cId="1814755017" sldId="636"/>
            <ac:graphicFrameMk id="24" creationId="{D0F0D5E0-07FA-4907-A9D5-4770F330D58B}"/>
          </ac:graphicFrameMkLst>
        </pc:graphicFrameChg>
        <pc:picChg chg="add mod">
          <ac:chgData name="김 주호" userId="1bdf782a24bcb378" providerId="LiveId" clId="{DA793D6C-4E8E-42AE-825A-38F828649A8A}" dt="2018-06-11T01:10:57.510" v="4074" actId="1076"/>
          <ac:picMkLst>
            <pc:docMk/>
            <pc:sldMk cId="1814755017" sldId="636"/>
            <ac:picMk id="3" creationId="{A6FCB6D6-5F15-4591-92A2-2B88CB50E919}"/>
          </ac:picMkLst>
        </pc:pic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1814755017" sldId="636"/>
            <ac:picMk id="6" creationId="{F24823F1-3A4D-46A0-A2E3-E1A803BA6441}"/>
          </ac:picMkLst>
        </pc:picChg>
        <pc:picChg chg="add mod">
          <ac:chgData name="김 주호" userId="1bdf782a24bcb378" providerId="LiveId" clId="{DA793D6C-4E8E-42AE-825A-38F828649A8A}" dt="2018-06-11T01:13:06.446" v="4091" actId="1076"/>
          <ac:picMkLst>
            <pc:docMk/>
            <pc:sldMk cId="1814755017" sldId="636"/>
            <ac:picMk id="6" creationId="{A0C2945E-62A7-4089-BF90-F8E0CD419D79}"/>
          </ac:picMkLst>
        </pc:picChg>
        <pc:picChg chg="add del mod modCrop">
          <ac:chgData name="김 주호" userId="1bdf782a24bcb378" providerId="LiveId" clId="{DA793D6C-4E8E-42AE-825A-38F828649A8A}" dt="2018-06-11T01:15:05.167" v="4129"/>
          <ac:picMkLst>
            <pc:docMk/>
            <pc:sldMk cId="1814755017" sldId="636"/>
            <ac:picMk id="25" creationId="{E95F2E13-093E-4A0A-97CE-1D75BD6E867C}"/>
          </ac:picMkLst>
        </pc:picChg>
        <pc:picChg chg="add mod">
          <ac:chgData name="김 주호" userId="1bdf782a24bcb378" providerId="LiveId" clId="{DA793D6C-4E8E-42AE-825A-38F828649A8A}" dt="2018-06-11T01:14:33.031" v="4096" actId="1076"/>
          <ac:picMkLst>
            <pc:docMk/>
            <pc:sldMk cId="1814755017" sldId="636"/>
            <ac:picMk id="28" creationId="{C6E5665A-C38E-4F23-B3E3-85F334B0DCD2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1354513698" sldId="639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1354513698" sldId="639"/>
            <ac:picMk id="13" creationId="{4A241C78-A1B0-48C2-B4B3-BBCA29F8253E}"/>
          </ac:picMkLst>
        </pc:picChg>
      </pc:sldChg>
      <pc:sldChg chg="addSp delSp modSp modTransition modAnim">
        <pc:chgData name="김 주호" userId="1bdf782a24bcb378" providerId="LiveId" clId="{DA793D6C-4E8E-42AE-825A-38F828649A8A}" dt="2018-06-11T01:15:14.323" v="4135" actId="1076"/>
        <pc:sldMkLst>
          <pc:docMk/>
          <pc:sldMk cId="4150403008" sldId="640"/>
        </pc:sldMkLst>
        <pc:spChg chg="add mod">
          <ac:chgData name="김 주호" userId="1bdf782a24bcb378" providerId="LiveId" clId="{DA793D6C-4E8E-42AE-825A-38F828649A8A}" dt="2018-06-07T20:03:38.355" v="3471" actId="1076"/>
          <ac:spMkLst>
            <pc:docMk/>
            <pc:sldMk cId="4150403008" sldId="640"/>
            <ac:spMk id="3" creationId="{7EC7DFDF-08E7-4603-B029-BC1263EB86CD}"/>
          </ac:spMkLst>
        </pc:spChg>
        <pc:spChg chg="del">
          <ac:chgData name="김 주호" userId="1bdf782a24bcb378" providerId="LiveId" clId="{DA793D6C-4E8E-42AE-825A-38F828649A8A}" dt="2018-06-07T19:58:58.672" v="3429" actId="478"/>
          <ac:spMkLst>
            <pc:docMk/>
            <pc:sldMk cId="4150403008" sldId="640"/>
            <ac:spMk id="5" creationId="{CC8B4B24-E26E-470F-A6E9-7ACA1E1ACCE1}"/>
          </ac:spMkLst>
        </pc:spChg>
        <pc:spChg chg="add del mod">
          <ac:chgData name="김 주호" userId="1bdf782a24bcb378" providerId="LiveId" clId="{DA793D6C-4E8E-42AE-825A-38F828649A8A}" dt="2018-06-07T20:02:05.298" v="3433" actId="478"/>
          <ac:spMkLst>
            <pc:docMk/>
            <pc:sldMk cId="4150403008" sldId="640"/>
            <ac:spMk id="7" creationId="{4A48D03A-C2C6-43AC-871B-F0CFFAE65053}"/>
          </ac:spMkLst>
        </pc:spChg>
        <pc:spChg chg="add mod">
          <ac:chgData name="김 주호" userId="1bdf782a24bcb378" providerId="LiveId" clId="{DA793D6C-4E8E-42AE-825A-38F828649A8A}" dt="2018-06-07T20:04:48.069" v="3480" actId="1076"/>
          <ac:spMkLst>
            <pc:docMk/>
            <pc:sldMk cId="4150403008" sldId="640"/>
            <ac:spMk id="8" creationId="{0A20F6BA-A5B8-43C0-982A-F0E827211AAA}"/>
          </ac:spMkLst>
        </pc:spChg>
        <pc:picChg chg="mod">
          <ac:chgData name="김 주호" userId="1bdf782a24bcb378" providerId="LiveId" clId="{DA793D6C-4E8E-42AE-825A-38F828649A8A}" dt="2018-06-11T01:15:14.323" v="4135" actId="1076"/>
          <ac:picMkLst>
            <pc:docMk/>
            <pc:sldMk cId="4150403008" sldId="640"/>
            <ac:picMk id="5" creationId="{2C3B88D2-7EBF-4BC2-851F-B86EFC26E0AD}"/>
          </ac:picMkLst>
        </pc:picChg>
        <pc:picChg chg="mod">
          <ac:chgData name="김 주호" userId="1bdf782a24bcb378" providerId="LiveId" clId="{DA793D6C-4E8E-42AE-825A-38F828649A8A}" dt="2018-06-05T07:46:23.458" v="1559" actId="1076"/>
          <ac:picMkLst>
            <pc:docMk/>
            <pc:sldMk cId="4150403008" sldId="640"/>
            <ac:picMk id="6" creationId="{40990E67-C360-4CAB-B2FE-9AD3EE9BA7D3}"/>
          </ac:picMkLst>
        </pc:picChg>
        <pc:picChg chg="add del">
          <ac:chgData name="김 주호" userId="1bdf782a24bcb378" providerId="LiveId" clId="{DA793D6C-4E8E-42AE-825A-38F828649A8A}" dt="2018-06-11T01:15:13.807" v="4134"/>
          <ac:picMkLst>
            <pc:docMk/>
            <pc:sldMk cId="4150403008" sldId="640"/>
            <ac:picMk id="6" creationId="{47234934-422A-4621-B478-71C9675B2E77}"/>
          </ac:picMkLst>
        </pc:pic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4150403008" sldId="640"/>
            <ac:picMk id="7" creationId="{43961480-1B34-480D-B651-4817A5A8EA84}"/>
          </ac:picMkLst>
        </pc:picChg>
      </pc:sldChg>
      <pc:sldChg chg="addSp delSp modSp modTransition setBg modAnim">
        <pc:chgData name="김 주호" userId="1bdf782a24bcb378" providerId="LiveId" clId="{DA793D6C-4E8E-42AE-825A-38F828649A8A}" dt="2018-06-10T23:53:14.319" v="3938" actId="1076"/>
        <pc:sldMkLst>
          <pc:docMk/>
          <pc:sldMk cId="907543861" sldId="642"/>
        </pc:sldMkLst>
        <pc:picChg chg="add del mod">
          <ac:chgData name="김 주호" userId="1bdf782a24bcb378" providerId="LiveId" clId="{DA793D6C-4E8E-42AE-825A-38F828649A8A}" dt="2018-06-07T17:46:21.915" v="2580" actId="478"/>
          <ac:picMkLst>
            <pc:docMk/>
            <pc:sldMk cId="907543861" sldId="642"/>
            <ac:picMk id="7" creationId="{E8E257DC-8CA5-4236-B268-5DA38EA03A5D}"/>
          </ac:picMkLst>
        </pc:pic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907543861" sldId="642"/>
            <ac:picMk id="9" creationId="{A4601FDC-70F4-4EA3-809D-4DF262BA20FF}"/>
          </ac:picMkLst>
        </pc:picChg>
        <pc:picChg chg="del mod">
          <ac:chgData name="김 주호" userId="1bdf782a24bcb378" providerId="LiveId" clId="{DA793D6C-4E8E-42AE-825A-38F828649A8A}" dt="2018-06-04T03:45:07.951" v="270" actId="478"/>
          <ac:picMkLst>
            <pc:docMk/>
            <pc:sldMk cId="907543861" sldId="642"/>
            <ac:picMk id="25" creationId="{E85397D7-C8DE-4FE4-A95E-08CC7DAFC0F9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3542154168" sldId="645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3542154168" sldId="645"/>
            <ac:picMk id="4" creationId="{A7235393-FBA4-448A-ACA2-F9E97835B572}"/>
          </ac:picMkLst>
        </pc:picChg>
      </pc:sldChg>
      <pc:sldChg chg="addSp delSp modSp modTransition modAnim">
        <pc:chgData name="김 주호" userId="1bdf782a24bcb378" providerId="LiveId" clId="{DA793D6C-4E8E-42AE-825A-38F828649A8A}" dt="2018-06-10T23:53:14.319" v="3938" actId="1076"/>
        <pc:sldMkLst>
          <pc:docMk/>
          <pc:sldMk cId="2371995811" sldId="646"/>
        </pc:sldMkLst>
        <pc:spChg chg="add mod">
          <ac:chgData name="김 주호" userId="1bdf782a24bcb378" providerId="LiveId" clId="{DA793D6C-4E8E-42AE-825A-38F828649A8A}" dt="2018-06-05T07:49:05.777" v="1669" actId="20577"/>
          <ac:spMkLst>
            <pc:docMk/>
            <pc:sldMk cId="2371995811" sldId="646"/>
            <ac:spMk id="7" creationId="{6FEE99AE-A706-49C0-B709-0A66BD3FCE1C}"/>
          </ac:spMkLst>
        </pc:spChg>
        <pc:spChg chg="del mod">
          <ac:chgData name="김 주호" userId="1bdf782a24bcb378" providerId="LiveId" clId="{DA793D6C-4E8E-42AE-825A-38F828649A8A}" dt="2018-06-07T19:59:04.127" v="3431" actId="478"/>
          <ac:spMkLst>
            <pc:docMk/>
            <pc:sldMk cId="2371995811" sldId="646"/>
            <ac:spMk id="12" creationId="{D59847C5-D229-4159-98A3-FBEBC113A6AD}"/>
          </ac:spMkLst>
        </pc:spChg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2371995811" sldId="646"/>
            <ac:picMk id="6" creationId="{A6CF5F89-3BA0-4BCF-9FC9-34BDC4F6BDD4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3661113317" sldId="649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3661113317" sldId="649"/>
            <ac:picMk id="6" creationId="{DE1DFB94-AB09-4EB5-9F67-243A595A2E1C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2258424698" sldId="650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2258424698" sldId="650"/>
            <ac:picMk id="4" creationId="{3B60650C-EC24-4754-BC6A-FA00D9C1FAA2}"/>
          </ac:picMkLst>
        </pc:picChg>
      </pc:sldChg>
      <pc:sldChg chg="delSp modTransition modAnim">
        <pc:chgData name="김 주호" userId="1bdf782a24bcb378" providerId="LiveId" clId="{DA793D6C-4E8E-42AE-825A-38F828649A8A}" dt="2018-06-10T23:53:14.319" v="3938" actId="1076"/>
        <pc:sldMkLst>
          <pc:docMk/>
          <pc:sldMk cId="3879502510" sldId="652"/>
        </pc:sldMkLst>
        <pc:picChg chg="del">
          <ac:chgData name="김 주호" userId="1bdf782a24bcb378" providerId="LiveId" clId="{DA793D6C-4E8E-42AE-825A-38F828649A8A}" dt="2018-06-04T03:34:27.880" v="102" actId="1076"/>
          <ac:picMkLst>
            <pc:docMk/>
            <pc:sldMk cId="3879502510" sldId="652"/>
            <ac:picMk id="12" creationId="{D70EAEE4-85B4-48CF-BEBE-3CA7A6A2E108}"/>
          </ac:picMkLst>
        </pc:picChg>
      </pc:sldChg>
      <pc:sldChg chg="modTransition">
        <pc:chgData name="김 주호" userId="1bdf782a24bcb378" providerId="LiveId" clId="{DA793D6C-4E8E-42AE-825A-38F828649A8A}" dt="2018-06-10T23:53:14.319" v="3938" actId="1076"/>
        <pc:sldMkLst>
          <pc:docMk/>
          <pc:sldMk cId="467257674" sldId="653"/>
        </pc:sldMkLst>
      </pc:sldChg>
      <pc:sldChg chg="modSp add modTransition">
        <pc:chgData name="김 주호" userId="1bdf782a24bcb378" providerId="LiveId" clId="{DA793D6C-4E8E-42AE-825A-38F828649A8A}" dt="2018-06-10T23:53:14.319" v="3938" actId="1076"/>
        <pc:sldMkLst>
          <pc:docMk/>
          <pc:sldMk cId="3436280849" sldId="654"/>
        </pc:sldMkLst>
        <pc:spChg chg="mod">
          <ac:chgData name="김 주호" userId="1bdf782a24bcb378" providerId="LiveId" clId="{DA793D6C-4E8E-42AE-825A-38F828649A8A}" dt="2018-06-04T03:41:42.679" v="155" actId="1076"/>
          <ac:spMkLst>
            <pc:docMk/>
            <pc:sldMk cId="3436280849" sldId="654"/>
            <ac:spMk id="2" creationId="{BE2A2A18-60E1-44D1-BC1C-D25BFB84FC66}"/>
          </ac:spMkLst>
        </pc:spChg>
      </pc:sldChg>
      <pc:sldChg chg="modSp add ord modTransition">
        <pc:chgData name="김 주호" userId="1bdf782a24bcb378" providerId="LiveId" clId="{DA793D6C-4E8E-42AE-825A-38F828649A8A}" dt="2018-06-10T23:53:14.319" v="3938" actId="1076"/>
        <pc:sldMkLst>
          <pc:docMk/>
          <pc:sldMk cId="1642276340" sldId="655"/>
        </pc:sldMkLst>
        <pc:spChg chg="mod">
          <ac:chgData name="김 주호" userId="1bdf782a24bcb378" providerId="LiveId" clId="{DA793D6C-4E8E-42AE-825A-38F828649A8A}" dt="2018-06-04T03:41:55.832" v="173" actId="1076"/>
          <ac:spMkLst>
            <pc:docMk/>
            <pc:sldMk cId="1642276340" sldId="655"/>
            <ac:spMk id="2" creationId="{BE2A2A18-60E1-44D1-BC1C-D25BFB84FC66}"/>
          </ac:spMkLst>
        </pc:spChg>
      </pc:sldChg>
      <pc:sldChg chg="addSp delSp modSp add modTransition delAnim modAnim modNotesTx">
        <pc:chgData name="김 주호" userId="1bdf782a24bcb378" providerId="LiveId" clId="{DA793D6C-4E8E-42AE-825A-38F828649A8A}" dt="2018-06-10T23:53:14.319" v="3938" actId="1076"/>
        <pc:sldMkLst>
          <pc:docMk/>
          <pc:sldMk cId="1616064281" sldId="657"/>
        </pc:sldMkLst>
        <pc:spChg chg="mod">
          <ac:chgData name="김 주호" userId="1bdf782a24bcb378" providerId="LiveId" clId="{DA793D6C-4E8E-42AE-825A-38F828649A8A}" dt="2018-06-04T03:42:13.929" v="186" actId="1076"/>
          <ac:spMkLst>
            <pc:docMk/>
            <pc:sldMk cId="1616064281" sldId="657"/>
            <ac:spMk id="3" creationId="{8BF1F538-8A0F-4C4B-89FC-F465EFCD9241}"/>
          </ac:spMkLst>
        </pc:spChg>
        <pc:spChg chg="del">
          <ac:chgData name="김 주호" userId="1bdf782a24bcb378" providerId="LiveId" clId="{DA793D6C-4E8E-42AE-825A-38F828649A8A}" dt="2018-06-05T07:42:41.897" v="1095" actId="478"/>
          <ac:spMkLst>
            <pc:docMk/>
            <pc:sldMk cId="1616064281" sldId="657"/>
            <ac:spMk id="4" creationId="{31989D94-6A98-44D4-9711-367EACE6CE3D}"/>
          </ac:spMkLst>
        </pc:spChg>
        <pc:spChg chg="del">
          <ac:chgData name="김 주호" userId="1bdf782a24bcb378" providerId="LiveId" clId="{DA793D6C-4E8E-42AE-825A-38F828649A8A}" dt="2018-06-05T07:42:24.108" v="1088" actId="478"/>
          <ac:spMkLst>
            <pc:docMk/>
            <pc:sldMk cId="1616064281" sldId="657"/>
            <ac:spMk id="12" creationId="{917FA15B-4945-4573-BEC9-4527EEF79EFD}"/>
          </ac:spMkLst>
        </pc:spChg>
        <pc:spChg chg="del">
          <ac:chgData name="김 주호" userId="1bdf782a24bcb378" providerId="LiveId" clId="{DA793D6C-4E8E-42AE-825A-38F828649A8A}" dt="2018-06-05T07:42:25.907" v="1089" actId="478"/>
          <ac:spMkLst>
            <pc:docMk/>
            <pc:sldMk cId="1616064281" sldId="657"/>
            <ac:spMk id="13" creationId="{D399FB51-72EB-4609-8471-7F57720F3653}"/>
          </ac:spMkLst>
        </pc:spChg>
        <pc:spChg chg="del mod topLvl">
          <ac:chgData name="김 주호" userId="1bdf782a24bcb378" providerId="LiveId" clId="{DA793D6C-4E8E-42AE-825A-38F828649A8A}" dt="2018-06-05T07:42:34.812" v="1092" actId="478"/>
          <ac:spMkLst>
            <pc:docMk/>
            <pc:sldMk cId="1616064281" sldId="657"/>
            <ac:spMk id="14" creationId="{A01F8D67-7042-4107-A848-4C1DCEA931A0}"/>
          </ac:spMkLst>
        </pc:spChg>
        <pc:spChg chg="add del mod">
          <ac:chgData name="김 주호" userId="1bdf782a24bcb378" providerId="LiveId" clId="{DA793D6C-4E8E-42AE-825A-38F828649A8A}" dt="2018-06-07T20:09:35.415" v="3526" actId="478"/>
          <ac:spMkLst>
            <pc:docMk/>
            <pc:sldMk cId="1616064281" sldId="657"/>
            <ac:spMk id="18" creationId="{70761E70-6643-40CC-B4E8-ABF054DF890C}"/>
          </ac:spMkLst>
        </pc:spChg>
        <pc:grpChg chg="add del">
          <ac:chgData name="김 주호" userId="1bdf782a24bcb378" providerId="LiveId" clId="{DA793D6C-4E8E-42AE-825A-38F828649A8A}" dt="2018-06-05T07:42:34.812" v="1092" actId="478"/>
          <ac:grpSpMkLst>
            <pc:docMk/>
            <pc:sldMk cId="1616064281" sldId="657"/>
            <ac:grpSpMk id="9" creationId="{09D5D56A-44EE-429F-8CE5-2A2D78E81B4E}"/>
          </ac:grpSpMkLst>
        </pc:grpChg>
        <pc:grpChg chg="del mod topLvl">
          <ac:chgData name="김 주호" userId="1bdf782a24bcb378" providerId="LiveId" clId="{DA793D6C-4E8E-42AE-825A-38F828649A8A}" dt="2018-06-05T07:42:50.419" v="1098" actId="478"/>
          <ac:grpSpMkLst>
            <pc:docMk/>
            <pc:sldMk cId="1616064281" sldId="657"/>
            <ac:grpSpMk id="10" creationId="{91995AD5-D596-48D5-8C6F-43F4BBDF4162}"/>
          </ac:grpSpMkLst>
        </pc:grpChg>
        <pc:grpChg chg="del">
          <ac:chgData name="김 주호" userId="1bdf782a24bcb378" providerId="LiveId" clId="{DA793D6C-4E8E-42AE-825A-38F828649A8A}" dt="2018-06-05T07:42:25.907" v="1089" actId="478"/>
          <ac:grpSpMkLst>
            <pc:docMk/>
            <pc:sldMk cId="1616064281" sldId="657"/>
            <ac:grpSpMk id="11" creationId="{2F3CC886-B3F0-485D-86B3-D204AD391824}"/>
          </ac:grpSpMkLst>
        </pc:grpChg>
        <pc:grpChg chg="add del mod ord">
          <ac:chgData name="김 주호" userId="1bdf782a24bcb378" providerId="LiveId" clId="{DA793D6C-4E8E-42AE-825A-38F828649A8A}" dt="2018-06-07T20:16:41.774" v="3622" actId="478"/>
          <ac:grpSpMkLst>
            <pc:docMk/>
            <pc:sldMk cId="1616064281" sldId="657"/>
            <ac:grpSpMk id="19" creationId="{A096FE4E-2F4A-4C4A-B5DF-E95E2FF1D410}"/>
          </ac:grpSpMkLst>
        </pc:grpChg>
        <pc:graphicFrameChg chg="add del mod">
          <ac:chgData name="김 주호" userId="1bdf782a24bcb378" providerId="LiveId" clId="{DA793D6C-4E8E-42AE-825A-38F828649A8A}" dt="2018-06-07T20:16:46.023" v="3625" actId="478"/>
          <ac:graphicFrameMkLst>
            <pc:docMk/>
            <pc:sldMk cId="1616064281" sldId="657"/>
            <ac:graphicFrameMk id="2" creationId="{E20279B3-33F0-4B92-B82E-E9EA79B90A88}"/>
          </ac:graphicFrameMkLst>
        </pc:graphicFrameChg>
        <pc:graphicFrameChg chg="add del mod">
          <ac:chgData name="김 주호" userId="1bdf782a24bcb378" providerId="LiveId" clId="{DA793D6C-4E8E-42AE-825A-38F828649A8A}" dt="2018-06-07T20:16:52.759" v="3628" actId="478"/>
          <ac:graphicFrameMkLst>
            <pc:docMk/>
            <pc:sldMk cId="1616064281" sldId="657"/>
            <ac:graphicFrameMk id="4" creationId="{32886641-DF40-499D-9497-02572577A33A}"/>
          </ac:graphicFrameMkLst>
        </pc:graphicFrameChg>
        <pc:graphicFrameChg chg="add del mod">
          <ac:chgData name="김 주호" userId="1bdf782a24bcb378" providerId="LiveId" clId="{DA793D6C-4E8E-42AE-825A-38F828649A8A}" dt="2018-06-07T20:21:30.695" v="3677" actId="478"/>
          <ac:graphicFrameMkLst>
            <pc:docMk/>
            <pc:sldMk cId="1616064281" sldId="657"/>
            <ac:graphicFrameMk id="11" creationId="{4447FAEA-DEFD-4285-88C9-C974D895E0F1}"/>
          </ac:graphicFrameMkLst>
        </pc:graphicFrameChg>
        <pc:picChg chg="add del mod">
          <ac:chgData name="김 주호" userId="1bdf782a24bcb378" providerId="LiveId" clId="{DA793D6C-4E8E-42AE-825A-38F828649A8A}" dt="2018-06-07T20:29:40.638" v="3751" actId="478"/>
          <ac:picMkLst>
            <pc:docMk/>
            <pc:sldMk cId="1616064281" sldId="657"/>
            <ac:picMk id="5" creationId="{E1F7CC3C-0229-4E58-BD57-AF8B901663AF}"/>
          </ac:picMkLst>
        </pc:picChg>
        <pc:picChg chg="add mod">
          <ac:chgData name="김 주호" userId="1bdf782a24bcb378" providerId="LiveId" clId="{DA793D6C-4E8E-42AE-825A-38F828649A8A}" dt="2018-06-07T20:18:18.333" v="3668" actId="1076"/>
          <ac:picMkLst>
            <pc:docMk/>
            <pc:sldMk cId="1616064281" sldId="657"/>
            <ac:picMk id="7" creationId="{A4747403-F95E-46BD-9406-D2AECD6A1928}"/>
          </ac:picMkLst>
        </pc:picChg>
        <pc:picChg chg="add del mod">
          <ac:chgData name="김 주호" userId="1bdf782a24bcb378" providerId="LiveId" clId="{DA793D6C-4E8E-42AE-825A-38F828649A8A}" dt="2018-06-05T07:41:59.517" v="1082" actId="478"/>
          <ac:picMkLst>
            <pc:docMk/>
            <pc:sldMk cId="1616064281" sldId="657"/>
            <ac:picMk id="7" creationId="{671E5412-7C22-4006-96FD-791DBE72046E}"/>
          </ac:picMkLst>
        </pc:picChg>
        <pc:picChg chg="add del mod">
          <ac:chgData name="김 주호" userId="1bdf782a24bcb378" providerId="LiveId" clId="{DA793D6C-4E8E-42AE-825A-38F828649A8A}" dt="2018-06-07T20:29:40.638" v="3751" actId="478"/>
          <ac:picMkLst>
            <pc:docMk/>
            <pc:sldMk cId="1616064281" sldId="657"/>
            <ac:picMk id="8" creationId="{922B664C-87BA-43C5-A92A-6AA9DCA02B8C}"/>
          </ac:picMkLst>
        </pc:picChg>
        <pc:picChg chg="del">
          <ac:chgData name="김 주호" userId="1bdf782a24bcb378" providerId="LiveId" clId="{DA793D6C-4E8E-42AE-825A-38F828649A8A}" dt="2018-06-04T03:42:10.332" v="177" actId="478"/>
          <ac:picMkLst>
            <pc:docMk/>
            <pc:sldMk cId="1616064281" sldId="657"/>
            <ac:picMk id="9" creationId="{3D447A9C-E518-4E95-9F0E-48E05D71EC17}"/>
          </ac:picMkLst>
        </pc:picChg>
        <pc:picChg chg="add mod">
          <ac:chgData name="김 주호" userId="1bdf782a24bcb378" providerId="LiveId" clId="{DA793D6C-4E8E-42AE-825A-38F828649A8A}" dt="2018-06-07T20:18:23.216" v="3669" actId="1076"/>
          <ac:picMkLst>
            <pc:docMk/>
            <pc:sldMk cId="1616064281" sldId="657"/>
            <ac:picMk id="10" creationId="{3A069984-A0F3-4381-A20E-26277F8934E1}"/>
          </ac:picMkLst>
        </pc:picChg>
      </pc:sldChg>
      <pc:sldChg chg="addSp delSp modSp add ord modTransition delAnim modAnim">
        <pc:chgData name="김 주호" userId="1bdf782a24bcb378" providerId="LiveId" clId="{DA793D6C-4E8E-42AE-825A-38F828649A8A}" dt="2018-06-11T01:02:38.246" v="3988" actId="1076"/>
        <pc:sldMkLst>
          <pc:docMk/>
          <pc:sldMk cId="1966932882" sldId="658"/>
        </pc:sldMkLst>
        <pc:spChg chg="del">
          <ac:chgData name="김 주호" userId="1bdf782a24bcb378" providerId="LiveId" clId="{DA793D6C-4E8E-42AE-825A-38F828649A8A}" dt="2018-06-04T03:57:57.439" v="488" actId="478"/>
          <ac:spMkLst>
            <pc:docMk/>
            <pc:sldMk cId="1966932882" sldId="658"/>
            <ac:spMk id="5" creationId="{8259B76E-75D7-4421-95A5-FC198B3E862B}"/>
          </ac:spMkLst>
        </pc:spChg>
        <pc:spChg chg="del">
          <ac:chgData name="김 주호" userId="1bdf782a24bcb378" providerId="LiveId" clId="{DA793D6C-4E8E-42AE-825A-38F828649A8A}" dt="2018-06-04T03:57:57.439" v="488" actId="478"/>
          <ac:spMkLst>
            <pc:docMk/>
            <pc:sldMk cId="1966932882" sldId="658"/>
            <ac:spMk id="6" creationId="{FFF7B7AA-7A80-4F9B-AE43-1336DD1941A8}"/>
          </ac:spMkLst>
        </pc:spChg>
        <pc:spChg chg="del">
          <ac:chgData name="김 주호" userId="1bdf782a24bcb378" providerId="LiveId" clId="{DA793D6C-4E8E-42AE-825A-38F828649A8A}" dt="2018-06-04T03:57:57.439" v="488" actId="478"/>
          <ac:spMkLst>
            <pc:docMk/>
            <pc:sldMk cId="1966932882" sldId="658"/>
            <ac:spMk id="7" creationId="{887C0DD2-FD99-4822-82B4-6DD602CA90EB}"/>
          </ac:spMkLst>
        </pc:spChg>
        <pc:spChg chg="add">
          <ac:chgData name="김 주호" userId="1bdf782a24bcb378" providerId="LiveId" clId="{DA793D6C-4E8E-42AE-825A-38F828649A8A}" dt="2018-06-05T07:40:08.177" v="975" actId="20577"/>
          <ac:spMkLst>
            <pc:docMk/>
            <pc:sldMk cId="1966932882" sldId="658"/>
            <ac:spMk id="17" creationId="{C7FC32B1-492C-4FF4-9D92-31B6DF864C2B}"/>
          </ac:spMkLst>
        </pc:spChg>
        <pc:spChg chg="del">
          <ac:chgData name="김 주호" userId="1bdf782a24bcb378" providerId="LiveId" clId="{DA793D6C-4E8E-42AE-825A-38F828649A8A}" dt="2018-06-05T07:40:02.277" v="973" actId="478"/>
          <ac:spMkLst>
            <pc:docMk/>
            <pc:sldMk cId="1966932882" sldId="658"/>
            <ac:spMk id="26" creationId="{6B9756DC-9B74-4319-9228-E3FCEC99B60B}"/>
          </ac:spMkLst>
        </pc:spChg>
        <pc:grpChg chg="del">
          <ac:chgData name="김 주호" userId="1bdf782a24bcb378" providerId="LiveId" clId="{DA793D6C-4E8E-42AE-825A-38F828649A8A}" dt="2018-06-05T07:40:02.277" v="973" actId="478"/>
          <ac:grpSpMkLst>
            <pc:docMk/>
            <pc:sldMk cId="1966932882" sldId="658"/>
            <ac:grpSpMk id="25" creationId="{ED22884A-03E1-45BE-807F-AD0407219410}"/>
          </ac:grpSpMkLst>
        </pc:grpChg>
        <pc:picChg chg="add del mod">
          <ac:chgData name="김 주호" userId="1bdf782a24bcb378" providerId="LiveId" clId="{DA793D6C-4E8E-42AE-825A-38F828649A8A}" dt="2018-06-07T19:33:46.781" v="3283" actId="478"/>
          <ac:picMkLst>
            <pc:docMk/>
            <pc:sldMk cId="1966932882" sldId="658"/>
            <ac:picMk id="4" creationId="{DFD57912-20AE-4A05-9B36-9E1857F2A8EE}"/>
          </ac:picMkLst>
        </pc:picChg>
        <pc:picChg chg="add del mod">
          <ac:chgData name="김 주호" userId="1bdf782a24bcb378" providerId="LiveId" clId="{DA793D6C-4E8E-42AE-825A-38F828649A8A}" dt="2018-06-07T19:33:46.781" v="3283" actId="478"/>
          <ac:picMkLst>
            <pc:docMk/>
            <pc:sldMk cId="1966932882" sldId="658"/>
            <ac:picMk id="6" creationId="{682986FB-950D-499E-A03B-5318DA330766}"/>
          </ac:picMkLst>
        </pc:picChg>
        <pc:picChg chg="add del mod">
          <ac:chgData name="김 주호" userId="1bdf782a24bcb378" providerId="LiveId" clId="{DA793D6C-4E8E-42AE-825A-38F828649A8A}" dt="2018-06-07T19:33:46.781" v="3283" actId="478"/>
          <ac:picMkLst>
            <pc:docMk/>
            <pc:sldMk cId="1966932882" sldId="658"/>
            <ac:picMk id="9" creationId="{E91B22BD-3FBC-4DE1-A157-889328957661}"/>
          </ac:picMkLst>
        </pc:picChg>
        <pc:picChg chg="del">
          <ac:chgData name="김 주호" userId="1bdf782a24bcb378" providerId="LiveId" clId="{DA793D6C-4E8E-42AE-825A-38F828649A8A}" dt="2018-06-04T03:57:57.439" v="488" actId="478"/>
          <ac:picMkLst>
            <pc:docMk/>
            <pc:sldMk cId="1966932882" sldId="658"/>
            <ac:picMk id="11" creationId="{9D85CD62-F84C-45E5-A178-F1EE40F18301}"/>
          </ac:picMkLst>
        </pc:picChg>
        <pc:picChg chg="add del mod">
          <ac:chgData name="김 주호" userId="1bdf782a24bcb378" providerId="LiveId" clId="{DA793D6C-4E8E-42AE-825A-38F828649A8A}" dt="2018-06-07T19:33:46.781" v="3283" actId="478"/>
          <ac:picMkLst>
            <pc:docMk/>
            <pc:sldMk cId="1966932882" sldId="658"/>
            <ac:picMk id="11" creationId="{5B4C6764-8694-441D-87ED-866C2B4048F5}"/>
          </ac:picMkLst>
        </pc:picChg>
        <pc:picChg chg="add mod ord">
          <ac:chgData name="김 주호" userId="1bdf782a24bcb378" providerId="LiveId" clId="{DA793D6C-4E8E-42AE-825A-38F828649A8A}" dt="2018-06-11T01:02:37.714" v="3986" actId="1076"/>
          <ac:picMkLst>
            <pc:docMk/>
            <pc:sldMk cId="1966932882" sldId="658"/>
            <ac:picMk id="15" creationId="{77313D1D-5F43-4494-9A8D-915C84B57C11}"/>
          </ac:picMkLst>
        </pc:picChg>
        <pc:picChg chg="add mod ord">
          <ac:chgData name="김 주호" userId="1bdf782a24bcb378" providerId="LiveId" clId="{DA793D6C-4E8E-42AE-825A-38F828649A8A}" dt="2018-06-11T01:02:38.246" v="3988" actId="1076"/>
          <ac:picMkLst>
            <pc:docMk/>
            <pc:sldMk cId="1966932882" sldId="658"/>
            <ac:picMk id="18" creationId="{265596CB-04A9-4BD6-A031-B7713FA482FB}"/>
          </ac:picMkLst>
        </pc:picChg>
        <pc:picChg chg="add mod">
          <ac:chgData name="김 주호" userId="1bdf782a24bcb378" providerId="LiveId" clId="{DA793D6C-4E8E-42AE-825A-38F828649A8A}" dt="2018-06-11T01:02:37.433" v="3985" actId="1076"/>
          <ac:picMkLst>
            <pc:docMk/>
            <pc:sldMk cId="1966932882" sldId="658"/>
            <ac:picMk id="20" creationId="{F3E6C5CB-2704-4D0F-AB67-CD09BFACC8C0}"/>
          </ac:picMkLst>
        </pc:picChg>
        <pc:picChg chg="add mod ord">
          <ac:chgData name="김 주호" userId="1bdf782a24bcb378" providerId="LiveId" clId="{DA793D6C-4E8E-42AE-825A-38F828649A8A}" dt="2018-06-11T01:02:37.949" v="3987" actId="1076"/>
          <ac:picMkLst>
            <pc:docMk/>
            <pc:sldMk cId="1966932882" sldId="658"/>
            <ac:picMk id="22" creationId="{089D26F1-306B-4743-BC59-1A401C9C06AA}"/>
          </ac:picMkLst>
        </pc:picChg>
      </pc:sldChg>
      <pc:sldChg chg="modSp add modTransition">
        <pc:chgData name="김 주호" userId="1bdf782a24bcb378" providerId="LiveId" clId="{DA793D6C-4E8E-42AE-825A-38F828649A8A}" dt="2018-06-10T23:53:14.319" v="3938" actId="1076"/>
        <pc:sldMkLst>
          <pc:docMk/>
          <pc:sldMk cId="951887682" sldId="661"/>
        </pc:sldMkLst>
        <pc:spChg chg="mod">
          <ac:chgData name="김 주호" userId="1bdf782a24bcb378" providerId="LiveId" clId="{DA793D6C-4E8E-42AE-825A-38F828649A8A}" dt="2018-06-04T03:59:27.922" v="560" actId="1076"/>
          <ac:spMkLst>
            <pc:docMk/>
            <pc:sldMk cId="951887682" sldId="661"/>
            <ac:spMk id="3" creationId="{599F5188-05C1-46EF-AA68-E425582B783E}"/>
          </ac:spMkLst>
        </pc:spChg>
      </pc:sldChg>
      <pc:sldChg chg="addSp delSp modSp add ord modTransition delAnim modAnim">
        <pc:chgData name="김 주호" userId="1bdf782a24bcb378" providerId="LiveId" clId="{DA793D6C-4E8E-42AE-825A-38F828649A8A}" dt="2018-06-11T01:19:17.984" v="4161" actId="1076"/>
        <pc:sldMkLst>
          <pc:docMk/>
          <pc:sldMk cId="123392768" sldId="664"/>
        </pc:sldMkLst>
        <pc:spChg chg="del">
          <ac:chgData name="김 주호" userId="1bdf782a24bcb378" providerId="LiveId" clId="{DA793D6C-4E8E-42AE-825A-38F828649A8A}" dt="2018-06-07T18:07:17.712" v="3133" actId="478"/>
          <ac:spMkLst>
            <pc:docMk/>
            <pc:sldMk cId="123392768" sldId="664"/>
            <ac:spMk id="3" creationId="{599F5188-05C1-46EF-AA68-E425582B783E}"/>
          </ac:spMkLst>
        </pc:spChg>
        <pc:spChg chg="del">
          <ac:chgData name="김 주호" userId="1bdf782a24bcb378" providerId="LiveId" clId="{DA793D6C-4E8E-42AE-825A-38F828649A8A}" dt="2018-06-04T03:58:04.079" v="489" actId="478"/>
          <ac:spMkLst>
            <pc:docMk/>
            <pc:sldMk cId="123392768" sldId="664"/>
            <ac:spMk id="11" creationId="{4877F117-16AB-448F-A5ED-C0D68B7FA280}"/>
          </ac:spMkLst>
        </pc:spChg>
        <pc:spChg chg="add del mod topLvl">
          <ac:chgData name="김 주호" userId="1bdf782a24bcb378" providerId="LiveId" clId="{DA793D6C-4E8E-42AE-825A-38F828649A8A}" dt="2018-06-11T01:18:45.112" v="4150"/>
          <ac:spMkLst>
            <pc:docMk/>
            <pc:sldMk cId="123392768" sldId="664"/>
            <ac:spMk id="12" creationId="{CDC0191D-17B1-48BE-96C2-F1B2E940A8E2}"/>
          </ac:spMkLst>
        </pc:spChg>
        <pc:spChg chg="del">
          <ac:chgData name="김 주호" userId="1bdf782a24bcb378" providerId="LiveId" clId="{DA793D6C-4E8E-42AE-825A-38F828649A8A}" dt="2018-06-04T03:58:04.079" v="489" actId="478"/>
          <ac:spMkLst>
            <pc:docMk/>
            <pc:sldMk cId="123392768" sldId="664"/>
            <ac:spMk id="12" creationId="{4BC4FE74-0923-4DE2-B711-29BC0D6F0C87}"/>
          </ac:spMkLst>
        </pc:spChg>
        <pc:spChg chg="add del mod">
          <ac:chgData name="김 주호" userId="1bdf782a24bcb378" providerId="LiveId" clId="{DA793D6C-4E8E-42AE-825A-38F828649A8A}" dt="2018-06-11T01:18:45.112" v="4150"/>
          <ac:spMkLst>
            <pc:docMk/>
            <pc:sldMk cId="123392768" sldId="664"/>
            <ac:spMk id="18" creationId="{B5A6E81A-590F-4D31-82DC-AB805ED4D9FD}"/>
          </ac:spMkLst>
        </pc:spChg>
        <pc:spChg chg="del mod topLvl">
          <ac:chgData name="김 주호" userId="1bdf782a24bcb378" providerId="LiveId" clId="{DA793D6C-4E8E-42AE-825A-38F828649A8A}" dt="2018-06-11T01:18:45.112" v="4150"/>
          <ac:spMkLst>
            <pc:docMk/>
            <pc:sldMk cId="123392768" sldId="664"/>
            <ac:spMk id="23" creationId="{A0FE088D-2DA6-43A2-BDBF-A35A781BD43C}"/>
          </ac:spMkLst>
        </pc:spChg>
        <pc:grpChg chg="add del mod">
          <ac:chgData name="김 주호" userId="1bdf782a24bcb378" providerId="LiveId" clId="{DA793D6C-4E8E-42AE-825A-38F828649A8A}" dt="2018-06-07T18:08:05.212" v="3142" actId="165"/>
          <ac:grpSpMkLst>
            <pc:docMk/>
            <pc:sldMk cId="123392768" sldId="664"/>
            <ac:grpSpMk id="2" creationId="{11AF8154-3F57-4360-BF4C-A2B24BED142E}"/>
          </ac:grpSpMkLst>
        </pc:grpChg>
        <pc:grpChg chg="add del mod topLvl">
          <ac:chgData name="김 주호" userId="1bdf782a24bcb378" providerId="LiveId" clId="{DA793D6C-4E8E-42AE-825A-38F828649A8A}" dt="2018-06-07T18:08:48.572" v="3155" actId="165"/>
          <ac:grpSpMkLst>
            <pc:docMk/>
            <pc:sldMk cId="123392768" sldId="664"/>
            <ac:grpSpMk id="4" creationId="{964C6961-6A43-49C4-A9C1-AE15ADE7C855}"/>
          </ac:grpSpMkLst>
        </pc:grpChg>
        <pc:grpChg chg="add del mod">
          <ac:chgData name="김 주호" userId="1bdf782a24bcb378" providerId="LiveId" clId="{DA793D6C-4E8E-42AE-825A-38F828649A8A}" dt="2018-06-07T18:08:46.397" v="3154" actId="165"/>
          <ac:grpSpMkLst>
            <pc:docMk/>
            <pc:sldMk cId="123392768" sldId="664"/>
            <ac:grpSpMk id="5" creationId="{8E32DA4C-C923-4FA1-9287-57C9DB41E6F7}"/>
          </ac:grpSpMkLst>
        </pc:grpChg>
        <pc:grpChg chg="add del mod">
          <ac:chgData name="김 주호" userId="1bdf782a24bcb378" providerId="LiveId" clId="{DA793D6C-4E8E-42AE-825A-38F828649A8A}" dt="2018-06-07T18:36:44.336" v="3183" actId="165"/>
          <ac:grpSpMkLst>
            <pc:docMk/>
            <pc:sldMk cId="123392768" sldId="664"/>
            <ac:grpSpMk id="6" creationId="{4C51B8C9-E8AB-40F7-B026-ABAAC5EAF30B}"/>
          </ac:grpSpMkLst>
        </pc:grpChg>
        <pc:grpChg chg="del mod topLvl">
          <ac:chgData name="김 주호" userId="1bdf782a24bcb378" providerId="LiveId" clId="{DA793D6C-4E8E-42AE-825A-38F828649A8A}" dt="2018-06-11T01:18:45.112" v="4150"/>
          <ac:grpSpMkLst>
            <pc:docMk/>
            <pc:sldMk cId="123392768" sldId="664"/>
            <ac:grpSpMk id="17" creationId="{D2D7BA63-0EF4-4251-958E-F76215D63117}"/>
          </ac:grpSpMkLst>
        </pc:grpChg>
        <pc:picChg chg="add del mod">
          <ac:chgData name="김 주호" userId="1bdf782a24bcb378" providerId="LiveId" clId="{DA793D6C-4E8E-42AE-825A-38F828649A8A}" dt="2018-06-11T01:17:28.195" v="4144" actId="478"/>
          <ac:picMkLst>
            <pc:docMk/>
            <pc:sldMk cId="123392768" sldId="664"/>
            <ac:picMk id="3" creationId="{DC7A3B76-11C3-4151-B1DD-F3DD31831131}"/>
          </ac:picMkLst>
        </pc:picChg>
        <pc:picChg chg="add del mod topLvl">
          <ac:chgData name="김 주호" userId="1bdf782a24bcb378" providerId="LiveId" clId="{DA793D6C-4E8E-42AE-825A-38F828649A8A}" dt="2018-06-11T01:18:45.112" v="4150"/>
          <ac:picMkLst>
            <pc:docMk/>
            <pc:sldMk cId="123392768" sldId="664"/>
            <ac:picMk id="10" creationId="{CC5AA68F-206D-4755-9BB2-390794AF7B75}"/>
          </ac:picMkLst>
        </pc:picChg>
        <pc:picChg chg="del">
          <ac:chgData name="김 주호" userId="1bdf782a24bcb378" providerId="LiveId" clId="{DA793D6C-4E8E-42AE-825A-38F828649A8A}" dt="2018-06-04T03:58:04.079" v="489" actId="478"/>
          <ac:picMkLst>
            <pc:docMk/>
            <pc:sldMk cId="123392768" sldId="664"/>
            <ac:picMk id="18" creationId="{DE319715-2EFA-4136-8734-52668C0D4955}"/>
          </ac:picMkLst>
        </pc:picChg>
        <pc:picChg chg="add del mod">
          <ac:chgData name="김 주호" userId="1bdf782a24bcb378" providerId="LiveId" clId="{DA793D6C-4E8E-42AE-825A-38F828649A8A}" dt="2018-06-11T01:19:17.984" v="4161" actId="1076"/>
          <ac:picMkLst>
            <pc:docMk/>
            <pc:sldMk cId="123392768" sldId="664"/>
            <ac:picMk id="22" creationId="{903E30CA-F6F9-44B8-9A56-D5BF580A2A35}"/>
          </ac:picMkLst>
        </pc:picChg>
      </pc:sldChg>
      <pc:sldChg chg="addSp delSp modSp add modTransition delAnim modAnim">
        <pc:chgData name="김 주호" userId="1bdf782a24bcb378" providerId="LiveId" clId="{DA793D6C-4E8E-42AE-825A-38F828649A8A}" dt="2018-06-10T23:53:14.319" v="3938" actId="1076"/>
        <pc:sldMkLst>
          <pc:docMk/>
          <pc:sldMk cId="1120952818" sldId="671"/>
        </pc:sldMkLst>
        <pc:spChg chg="add del mod">
          <ac:chgData name="김 주호" userId="1bdf782a24bcb378" providerId="LiveId" clId="{DA793D6C-4E8E-42AE-825A-38F828649A8A}" dt="2018-06-07T19:56:25.745" v="3386" actId="478"/>
          <ac:spMkLst>
            <pc:docMk/>
            <pc:sldMk cId="1120952818" sldId="671"/>
            <ac:spMk id="7" creationId="{DB64C88B-B1EC-4183-B2C4-7C230DF40046}"/>
          </ac:spMkLst>
        </pc:spChg>
        <pc:grpChg chg="del">
          <ac:chgData name="김 주호" userId="1bdf782a24bcb378" providerId="LiveId" clId="{DA793D6C-4E8E-42AE-825A-38F828649A8A}" dt="2018-06-04T03:58:13.439" v="490" actId="478"/>
          <ac:grpSpMkLst>
            <pc:docMk/>
            <pc:sldMk cId="1120952818" sldId="671"/>
            <ac:grpSpMk id="13" creationId="{BF32D34F-6806-442C-9164-0C4092B5B3D8}"/>
          </ac:grpSpMkLst>
        </pc:grpChg>
        <pc:picChg chg="add del mod">
          <ac:chgData name="김 주호" userId="1bdf782a24bcb378" providerId="LiveId" clId="{DA793D6C-4E8E-42AE-825A-38F828649A8A}" dt="2018-06-07T19:56:58.875" v="3389" actId="478"/>
          <ac:picMkLst>
            <pc:docMk/>
            <pc:sldMk cId="1120952818" sldId="671"/>
            <ac:picMk id="6" creationId="{F6371195-659F-4D27-B579-E7E5EB192580}"/>
          </ac:picMkLst>
        </pc:picChg>
      </pc:sldChg>
      <pc:sldChg chg="modSp add modTransition">
        <pc:chgData name="김 주호" userId="1bdf782a24bcb378" providerId="LiveId" clId="{DA793D6C-4E8E-42AE-825A-38F828649A8A}" dt="2018-06-10T23:53:14.319" v="3938" actId="1076"/>
        <pc:sldMkLst>
          <pc:docMk/>
          <pc:sldMk cId="1808617972" sldId="674"/>
        </pc:sldMkLst>
        <pc:spChg chg="mod">
          <ac:chgData name="김 주호" userId="1bdf782a24bcb378" providerId="LiveId" clId="{DA793D6C-4E8E-42AE-825A-38F828649A8A}" dt="2018-06-04T03:54:28.585" v="395" actId="20577"/>
          <ac:spMkLst>
            <pc:docMk/>
            <pc:sldMk cId="1808617972" sldId="674"/>
            <ac:spMk id="3" creationId="{599F5188-05C1-46EF-AA68-E425582B783E}"/>
          </ac:spMkLst>
        </pc:spChg>
      </pc:sldChg>
      <pc:sldChg chg="addSp delSp modSp add modTransition addAnim delAnim modAnim">
        <pc:chgData name="김 주호" userId="1bdf782a24bcb378" providerId="LiveId" clId="{DA793D6C-4E8E-42AE-825A-38F828649A8A}" dt="2018-06-10T23:53:14.319" v="3938" actId="1076"/>
        <pc:sldMkLst>
          <pc:docMk/>
          <pc:sldMk cId="1425625758" sldId="675"/>
        </pc:sldMkLst>
        <pc:spChg chg="mod">
          <ac:chgData name="김 주호" userId="1bdf782a24bcb378" providerId="LiveId" clId="{DA793D6C-4E8E-42AE-825A-38F828649A8A}" dt="2018-06-04T03:58:31.328" v="494" actId="20577"/>
          <ac:spMkLst>
            <pc:docMk/>
            <pc:sldMk cId="1425625758" sldId="675"/>
            <ac:spMk id="16" creationId="{291B5C97-8D76-44E9-90EF-722623FD8EAF}"/>
          </ac:spMkLst>
        </pc:spChg>
        <pc:spChg chg="add del mod">
          <ac:chgData name="김 주호" userId="1bdf782a24bcb378" providerId="LiveId" clId="{DA793D6C-4E8E-42AE-825A-38F828649A8A}" dt="2018-06-07T19:45:29.650" v="3343" actId="478"/>
          <ac:spMkLst>
            <pc:docMk/>
            <pc:sldMk cId="1425625758" sldId="675"/>
            <ac:spMk id="24" creationId="{CC04DAAD-FF70-4298-B290-31833F7ADC99}"/>
          </ac:spMkLst>
        </pc:spChg>
        <pc:grpChg chg="del">
          <ac:chgData name="김 주호" userId="1bdf782a24bcb378" providerId="LiveId" clId="{DA793D6C-4E8E-42AE-825A-38F828649A8A}" dt="2018-06-07T19:47:49.661" v="3368" actId="478"/>
          <ac:grpSpMkLst>
            <pc:docMk/>
            <pc:sldMk cId="1425625758" sldId="675"/>
            <ac:grpSpMk id="62" creationId="{F34DBA21-67C3-4830-9FE7-8AB3EBD85B54}"/>
          </ac:grpSpMkLst>
        </pc:grpChg>
        <pc:picChg chg="add del mod ord">
          <ac:chgData name="김 주호" userId="1bdf782a24bcb378" providerId="LiveId" clId="{DA793D6C-4E8E-42AE-825A-38F828649A8A}" dt="2018-06-07T19:45:35.558" v="3345" actId="478"/>
          <ac:picMkLst>
            <pc:docMk/>
            <pc:sldMk cId="1425625758" sldId="675"/>
            <ac:picMk id="25" creationId="{D0B7E475-C937-4021-9625-2EB60B1CCAC6}"/>
          </ac:picMkLst>
        </pc:picChg>
        <pc:picChg chg="add mod ord">
          <ac:chgData name="김 주호" userId="1bdf782a24bcb378" providerId="LiveId" clId="{DA793D6C-4E8E-42AE-825A-38F828649A8A}" dt="2018-06-07T19:48:12.569" v="3374" actId="1076"/>
          <ac:picMkLst>
            <pc:docMk/>
            <pc:sldMk cId="1425625758" sldId="675"/>
            <ac:picMk id="29" creationId="{AA7D1AC6-833D-44A9-A7AB-444788A38896}"/>
          </ac:picMkLst>
        </pc:picChg>
        <pc:picChg chg="del">
          <ac:chgData name="김 주호" userId="1bdf782a24bcb378" providerId="LiveId" clId="{DA793D6C-4E8E-42AE-825A-38F828649A8A}" dt="2018-06-07T19:45:07.627" v="3333" actId="478"/>
          <ac:picMkLst>
            <pc:docMk/>
            <pc:sldMk cId="1425625758" sldId="675"/>
            <ac:picMk id="45" creationId="{623D04A3-ECB5-499F-9FBF-A085DCB75345}"/>
          </ac:picMkLst>
        </pc:picChg>
        <pc:cxnChg chg="add mod">
          <ac:chgData name="김 주호" userId="1bdf782a24bcb378" providerId="LiveId" clId="{DA793D6C-4E8E-42AE-825A-38F828649A8A}" dt="2018-06-07T19:47:15.071" v="3363" actId="14100"/>
          <ac:cxnSpMkLst>
            <pc:docMk/>
            <pc:sldMk cId="1425625758" sldId="675"/>
            <ac:cxnSpMk id="27" creationId="{D48954A4-A695-4485-9798-0659B90A3AFD}"/>
          </ac:cxnSpMkLst>
        </pc:cxnChg>
        <pc:cxnChg chg="del mod">
          <ac:chgData name="김 주호" userId="1bdf782a24bcb378" providerId="LiveId" clId="{DA793D6C-4E8E-42AE-825A-38F828649A8A}" dt="2018-06-07T19:47:07.747" v="3360" actId="478"/>
          <ac:cxnSpMkLst>
            <pc:docMk/>
            <pc:sldMk cId="1425625758" sldId="675"/>
            <ac:cxnSpMk id="31" creationId="{5ABBE8CE-ECC9-4FA0-8311-E386E1266641}"/>
          </ac:cxnSpMkLst>
        </pc:cxnChg>
      </pc:sldChg>
      <pc:sldChg chg="addSp delSp modSp add modTransition delAnim modAnim">
        <pc:chgData name="김 주호" userId="1bdf782a24bcb378" providerId="LiveId" clId="{DA793D6C-4E8E-42AE-825A-38F828649A8A}" dt="2018-06-10T23:53:14.319" v="3938" actId="1076"/>
        <pc:sldMkLst>
          <pc:docMk/>
          <pc:sldMk cId="2135529158" sldId="676"/>
        </pc:sldMkLst>
        <pc:spChg chg="del">
          <ac:chgData name="김 주호" userId="1bdf782a24bcb378" providerId="LiveId" clId="{DA793D6C-4E8E-42AE-825A-38F828649A8A}" dt="2018-06-05T07:23:09.647" v="620" actId="478"/>
          <ac:spMkLst>
            <pc:docMk/>
            <pc:sldMk cId="2135529158" sldId="676"/>
            <ac:spMk id="5" creationId="{AC57BE98-3C2B-4EFF-BF00-A27BA5E2E8EE}"/>
          </ac:spMkLst>
        </pc:spChg>
        <pc:spChg chg="add del mod">
          <ac:chgData name="김 주호" userId="1bdf782a24bcb378" providerId="LiveId" clId="{DA793D6C-4E8E-42AE-825A-38F828649A8A}" dt="2018-06-04T03:55:32.668" v="473" actId="478"/>
          <ac:spMkLst>
            <pc:docMk/>
            <pc:sldMk cId="2135529158" sldId="676"/>
            <ac:spMk id="13" creationId="{A7C81C07-4FC5-4174-ABB5-BE66A530F138}"/>
          </ac:spMkLst>
        </pc:spChg>
        <pc:spChg chg="del topLvl">
          <ac:chgData name="김 주호" userId="1bdf782a24bcb378" providerId="LiveId" clId="{DA793D6C-4E8E-42AE-825A-38F828649A8A}" dt="2018-06-05T07:23:40.127" v="631" actId="478"/>
          <ac:spMkLst>
            <pc:docMk/>
            <pc:sldMk cId="2135529158" sldId="676"/>
            <ac:spMk id="18" creationId="{C8589241-2980-4480-9AE3-BB46B6691F13}"/>
          </ac:spMkLst>
        </pc:spChg>
        <pc:grpChg chg="mod">
          <ac:chgData name="김 주호" userId="1bdf782a24bcb378" providerId="LiveId" clId="{DA793D6C-4E8E-42AE-825A-38F828649A8A}" dt="2018-06-05T07:24:29.787" v="645" actId="1076"/>
          <ac:grpSpMkLst>
            <pc:docMk/>
            <pc:sldMk cId="2135529158" sldId="676"/>
            <ac:grpSpMk id="21" creationId="{E2AA003F-1A41-4F32-89EA-E6E23F02EA71}"/>
          </ac:grpSpMkLst>
        </pc:grpChg>
        <pc:grpChg chg="del">
          <ac:chgData name="김 주호" userId="1bdf782a24bcb378" providerId="LiveId" clId="{DA793D6C-4E8E-42AE-825A-38F828649A8A}" dt="2018-06-05T07:23:40.127" v="631" actId="478"/>
          <ac:grpSpMkLst>
            <pc:docMk/>
            <pc:sldMk cId="2135529158" sldId="676"/>
            <ac:grpSpMk id="22" creationId="{86197221-B94D-446A-A05E-734C98CEEE03}"/>
          </ac:grpSpMkLst>
        </pc:grpChg>
        <pc:picChg chg="del">
          <ac:chgData name="김 주호" userId="1bdf782a24bcb378" providerId="LiveId" clId="{DA793D6C-4E8E-42AE-825A-38F828649A8A}" dt="2018-06-05T07:23:17.717" v="622" actId="478"/>
          <ac:picMkLst>
            <pc:docMk/>
            <pc:sldMk cId="2135529158" sldId="676"/>
            <ac:picMk id="2" creationId="{D98952AF-5FD8-4EB3-86E5-2034CF2CCC25}"/>
          </ac:picMkLst>
        </pc:picChg>
        <pc:picChg chg="add mod ord">
          <ac:chgData name="김 주호" userId="1bdf782a24bcb378" providerId="LiveId" clId="{DA793D6C-4E8E-42AE-825A-38F828649A8A}" dt="2018-06-05T07:25:07.327" v="647" actId="1076"/>
          <ac:picMkLst>
            <pc:docMk/>
            <pc:sldMk cId="2135529158" sldId="676"/>
            <ac:picMk id="7" creationId="{D6DE6F12-8C67-4FBC-B237-5E8EEE91FD0C}"/>
          </ac:picMkLst>
        </pc:picChg>
        <pc:picChg chg="add del mod">
          <ac:chgData name="김 주호" userId="1bdf782a24bcb378" providerId="LiveId" clId="{DA793D6C-4E8E-42AE-825A-38F828649A8A}" dt="2018-06-05T07:23:41.706" v="633" actId="478"/>
          <ac:picMkLst>
            <pc:docMk/>
            <pc:sldMk cId="2135529158" sldId="676"/>
            <ac:picMk id="9" creationId="{664AE575-995F-40D1-AE54-58D2ED37ED05}"/>
          </ac:picMkLst>
        </pc:picChg>
        <pc:picChg chg="add del mod">
          <ac:chgData name="김 주호" userId="1bdf782a24bcb378" providerId="LiveId" clId="{DA793D6C-4E8E-42AE-825A-38F828649A8A}" dt="2018-06-04T03:55:32.668" v="473" actId="478"/>
          <ac:picMkLst>
            <pc:docMk/>
            <pc:sldMk cId="2135529158" sldId="676"/>
            <ac:picMk id="15" creationId="{0C28C30F-F34E-4162-9F54-41EBEDFB6917}"/>
          </ac:picMkLst>
        </pc:picChg>
        <pc:picChg chg="del">
          <ac:chgData name="김 주호" userId="1bdf782a24bcb378" providerId="LiveId" clId="{DA793D6C-4E8E-42AE-825A-38F828649A8A}" dt="2018-06-05T07:23:18.857" v="623" actId="478"/>
          <ac:picMkLst>
            <pc:docMk/>
            <pc:sldMk cId="2135529158" sldId="676"/>
            <ac:picMk id="23" creationId="{933A05BD-246E-4D8C-8F11-BDD0BB690AAF}"/>
          </ac:picMkLst>
        </pc:picChg>
        <pc:cxnChg chg="del topLvl">
          <ac:chgData name="김 주호" userId="1bdf782a24bcb378" providerId="LiveId" clId="{DA793D6C-4E8E-42AE-825A-38F828649A8A}" dt="2018-06-05T07:23:41.357" v="632" actId="478"/>
          <ac:cxnSpMkLst>
            <pc:docMk/>
            <pc:sldMk cId="2135529158" sldId="676"/>
            <ac:cxnSpMk id="19" creationId="{BB92DCCD-ED96-4BFE-8D79-4E404D57818A}"/>
          </ac:cxnSpMkLst>
        </pc:cxnChg>
      </pc:sldChg>
      <pc:sldChg chg="addSp delSp modSp add modTransition modAnim">
        <pc:chgData name="김 주호" userId="1bdf782a24bcb378" providerId="LiveId" clId="{DA793D6C-4E8E-42AE-825A-38F828649A8A}" dt="2018-06-10T23:53:14.319" v="3938" actId="1076"/>
        <pc:sldMkLst>
          <pc:docMk/>
          <pc:sldMk cId="487723239" sldId="677"/>
        </pc:sldMkLst>
        <pc:spChg chg="del">
          <ac:chgData name="김 주호" userId="1bdf782a24bcb378" providerId="LiveId" clId="{DA793D6C-4E8E-42AE-825A-38F828649A8A}" dt="2018-06-07T18:35:38.309" v="3178" actId="478"/>
          <ac:spMkLst>
            <pc:docMk/>
            <pc:sldMk cId="487723239" sldId="677"/>
            <ac:spMk id="41" creationId="{66BB7D78-9E60-48A6-BD15-0116A949DCD9}"/>
          </ac:spMkLst>
        </pc:spChg>
        <pc:spChg chg="del">
          <ac:chgData name="김 주호" userId="1bdf782a24bcb378" providerId="LiveId" clId="{DA793D6C-4E8E-42AE-825A-38F828649A8A}" dt="2018-06-07T18:35:38.309" v="3178" actId="478"/>
          <ac:spMkLst>
            <pc:docMk/>
            <pc:sldMk cId="487723239" sldId="677"/>
            <ac:spMk id="43" creationId="{664DBCE9-55B0-4306-A63F-72DE0AAA5B2A}"/>
          </ac:spMkLst>
        </pc:spChg>
        <pc:spChg chg="del">
          <ac:chgData name="김 주호" userId="1bdf782a24bcb378" providerId="LiveId" clId="{DA793D6C-4E8E-42AE-825A-38F828649A8A}" dt="2018-06-07T18:35:38.309" v="3178" actId="478"/>
          <ac:spMkLst>
            <pc:docMk/>
            <pc:sldMk cId="487723239" sldId="677"/>
            <ac:spMk id="44" creationId="{ABFB0D42-93C4-42FD-88AD-3632CA15B498}"/>
          </ac:spMkLst>
        </pc:spChg>
        <pc:spChg chg="del">
          <ac:chgData name="김 주호" userId="1bdf782a24bcb378" providerId="LiveId" clId="{DA793D6C-4E8E-42AE-825A-38F828649A8A}" dt="2018-06-07T18:35:38.309" v="3178" actId="478"/>
          <ac:spMkLst>
            <pc:docMk/>
            <pc:sldMk cId="487723239" sldId="677"/>
            <ac:spMk id="45" creationId="{D7F36F0B-6892-4947-9791-BA377B880158}"/>
          </ac:spMkLst>
        </pc:spChg>
        <pc:grpChg chg="del mod">
          <ac:chgData name="김 주호" userId="1bdf782a24bcb378" providerId="LiveId" clId="{DA793D6C-4E8E-42AE-825A-38F828649A8A}" dt="2018-06-07T18:35:20.716" v="3169" actId="1076"/>
          <ac:grpSpMkLst>
            <pc:docMk/>
            <pc:sldMk cId="487723239" sldId="677"/>
            <ac:grpSpMk id="8" creationId="{7D98A96E-7F6D-4932-8854-4D5E32FB933B}"/>
          </ac:grpSpMkLst>
        </pc:grpChg>
        <pc:picChg chg="add mod modCrop">
          <ac:chgData name="김 주호" userId="1bdf782a24bcb378" providerId="LiveId" clId="{DA793D6C-4E8E-42AE-825A-38F828649A8A}" dt="2018-06-07T18:35:40.657" v="3179" actId="1076"/>
          <ac:picMkLst>
            <pc:docMk/>
            <pc:sldMk cId="487723239" sldId="677"/>
            <ac:picMk id="2" creationId="{1CFD42EB-A468-4306-8AD0-26BD35AFCDDC}"/>
          </ac:picMkLst>
        </pc:picChg>
        <pc:picChg chg="add mod modCrop">
          <ac:chgData name="김 주호" userId="1bdf782a24bcb378" providerId="LiveId" clId="{DA793D6C-4E8E-42AE-825A-38F828649A8A}" dt="2018-06-07T18:40:39.966" v="3234" actId="1076"/>
          <ac:picMkLst>
            <pc:docMk/>
            <pc:sldMk cId="487723239" sldId="677"/>
            <ac:picMk id="3" creationId="{06B2A22F-1463-4D8A-B43A-556DB01FFB16}"/>
          </ac:picMkLst>
        </pc:picChg>
        <pc:picChg chg="del">
          <ac:chgData name="김 주호" userId="1bdf782a24bcb378" providerId="LiveId" clId="{DA793D6C-4E8E-42AE-825A-38F828649A8A}" dt="2018-06-07T18:35:20.716" v="3169" actId="1076"/>
          <ac:picMkLst>
            <pc:docMk/>
            <pc:sldMk cId="487723239" sldId="677"/>
            <ac:picMk id="7" creationId="{FAFB0A74-BEDD-478C-BB78-9CBBEB49E67F}"/>
          </ac:picMkLst>
        </pc:picChg>
        <pc:picChg chg="del">
          <ac:chgData name="김 주호" userId="1bdf782a24bcb378" providerId="LiveId" clId="{DA793D6C-4E8E-42AE-825A-38F828649A8A}" dt="2018-06-07T18:35:26.881" v="3173" actId="478"/>
          <ac:picMkLst>
            <pc:docMk/>
            <pc:sldMk cId="487723239" sldId="677"/>
            <ac:picMk id="10" creationId="{52D12EEA-DD62-4E4E-B198-5F0E12611804}"/>
          </ac:picMkLst>
        </pc:picChg>
        <pc:picChg chg="del">
          <ac:chgData name="김 주호" userId="1bdf782a24bcb378" providerId="LiveId" clId="{DA793D6C-4E8E-42AE-825A-38F828649A8A}" dt="2018-06-07T18:35:18.100" v="3168" actId="478"/>
          <ac:picMkLst>
            <pc:docMk/>
            <pc:sldMk cId="487723239" sldId="677"/>
            <ac:picMk id="15" creationId="{CE7869E1-68E9-4E92-A796-CD7C032DF5E2}"/>
          </ac:picMkLst>
        </pc:picChg>
        <pc:picChg chg="mod">
          <ac:chgData name="김 주호" userId="1bdf782a24bcb378" providerId="LiveId" clId="{DA793D6C-4E8E-42AE-825A-38F828649A8A}" dt="2018-06-07T18:35:20.716" v="3169" actId="1076"/>
          <ac:picMkLst>
            <pc:docMk/>
            <pc:sldMk cId="487723239" sldId="677"/>
            <ac:picMk id="16" creationId="{80B53852-36BD-45CB-80CE-47CC814C1A34}"/>
          </ac:picMkLst>
        </pc:picChg>
        <pc:picChg chg="add mod">
          <ac:chgData name="김 주호" userId="1bdf782a24bcb378" providerId="LiveId" clId="{DA793D6C-4E8E-42AE-825A-38F828649A8A}" dt="2018-06-07T18:35:46.236" v="3180" actId="1076"/>
          <ac:picMkLst>
            <pc:docMk/>
            <pc:sldMk cId="487723239" sldId="677"/>
            <ac:picMk id="25" creationId="{C8E3AAE9-5D5B-4AF8-B7AC-3EA6DE0F9703}"/>
          </ac:picMkLst>
        </pc:pic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12" creationId="{4D26DCC2-C066-4DB0-A503-C0743E71B27D}"/>
          </ac:cxnSpMkLst>
        </pc:cxn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18" creationId="{2AC87A6F-3F76-461C-A9C9-4A5EF25108B1}"/>
          </ac:cxnSpMkLst>
        </pc:cxn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20" creationId="{84FBC12F-4360-4B14-929C-EED1E34F0821}"/>
          </ac:cxnSpMkLst>
        </pc:cxn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22" creationId="{509015AC-0EDA-4A1A-ADCB-F26C83361862}"/>
          </ac:cxnSpMkLst>
        </pc:cxn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24" creationId="{D029C002-BAD1-4E6E-8F7E-24F47D2A350F}"/>
          </ac:cxnSpMkLst>
        </pc:cxn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26" creationId="{5DABABFF-BAB5-4D4D-B32D-DFAC22C7CAE5}"/>
          </ac:cxnSpMkLst>
        </pc:cxn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28" creationId="{E636B86C-2F39-45C8-8314-57A76B31F0D4}"/>
          </ac:cxnSpMkLst>
        </pc:cxn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31" creationId="{C91B40AD-5558-4FAA-8B20-824C23077262}"/>
          </ac:cxnSpMkLst>
        </pc:cxn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33" creationId="{040AFA28-4341-415E-A72A-429BFF5EA96E}"/>
          </ac:cxnSpMkLst>
        </pc:cxnChg>
        <pc:cxnChg chg="del">
          <ac:chgData name="김 주호" userId="1bdf782a24bcb378" providerId="LiveId" clId="{DA793D6C-4E8E-42AE-825A-38F828649A8A}" dt="2018-06-07T18:35:38.309" v="3178" actId="478"/>
          <ac:cxnSpMkLst>
            <pc:docMk/>
            <pc:sldMk cId="487723239" sldId="677"/>
            <ac:cxnSpMk id="37" creationId="{0BBAA65F-C33C-42F2-ABD3-6A80F54D8AB5}"/>
          </ac:cxnSpMkLst>
        </pc:cxnChg>
      </pc:sldChg>
      <pc:sldChg chg="addSp delSp modSp add modTransition">
        <pc:chgData name="김 주호" userId="1bdf782a24bcb378" providerId="LiveId" clId="{DA793D6C-4E8E-42AE-825A-38F828649A8A}" dt="2018-06-10T23:53:14.319" v="3938" actId="1076"/>
        <pc:sldMkLst>
          <pc:docMk/>
          <pc:sldMk cId="1117061002" sldId="679"/>
        </pc:sldMkLst>
        <pc:spChg chg="add del mod">
          <ac:chgData name="김 주호" userId="1bdf782a24bcb378" providerId="LiveId" clId="{DA793D6C-4E8E-42AE-825A-38F828649A8A}" dt="2018-06-07T19:52:43.997" v="3381" actId="478"/>
          <ac:spMkLst>
            <pc:docMk/>
            <pc:sldMk cId="1117061002" sldId="679"/>
            <ac:spMk id="17" creationId="{F3169076-1BB3-4330-ABAF-9B3BC7687672}"/>
          </ac:spMkLst>
        </pc:spChg>
      </pc:sldChg>
      <pc:sldChg chg="modSp add modTransition">
        <pc:chgData name="김 주호" userId="1bdf782a24bcb378" providerId="LiveId" clId="{DA793D6C-4E8E-42AE-825A-38F828649A8A}" dt="2018-06-10T23:53:14.319" v="3938" actId="1076"/>
        <pc:sldMkLst>
          <pc:docMk/>
          <pc:sldMk cId="3757010233" sldId="680"/>
        </pc:sldMkLst>
        <pc:spChg chg="mod">
          <ac:chgData name="김 주호" userId="1bdf782a24bcb378" providerId="LiveId" clId="{DA793D6C-4E8E-42AE-825A-38F828649A8A}" dt="2018-06-04T03:54:44.909" v="438" actId="20577"/>
          <ac:spMkLst>
            <pc:docMk/>
            <pc:sldMk cId="3757010233" sldId="680"/>
            <ac:spMk id="3" creationId="{599F5188-05C1-46EF-AA68-E425582B783E}"/>
          </ac:spMkLst>
        </pc:spChg>
      </pc:sldChg>
      <pc:sldChg chg="addSp delSp modSp add mod modTransition modAnim">
        <pc:chgData name="김 주호" userId="1bdf782a24bcb378" providerId="LiveId" clId="{DA793D6C-4E8E-42AE-825A-38F828649A8A}" dt="2018-06-10T23:53:14.319" v="3938" actId="1076"/>
        <pc:sldMkLst>
          <pc:docMk/>
          <pc:sldMk cId="1037617272" sldId="681"/>
        </pc:sldMkLst>
        <pc:spChg chg="add del">
          <ac:chgData name="김 주호" userId="1bdf782a24bcb378" providerId="LiveId" clId="{DA793D6C-4E8E-42AE-825A-38F828649A8A}" dt="2018-06-05T07:20:08.297" v="586" actId="1076"/>
          <ac:spMkLst>
            <pc:docMk/>
            <pc:sldMk cId="1037617272" sldId="681"/>
            <ac:spMk id="2" creationId="{01738232-B748-485A-901F-DDE2C14D52C5}"/>
          </ac:spMkLst>
        </pc:spChg>
        <pc:spChg chg="add mod">
          <ac:chgData name="김 주호" userId="1bdf782a24bcb378" providerId="LiveId" clId="{DA793D6C-4E8E-42AE-825A-38F828649A8A}" dt="2018-06-05T07:20:16.047" v="606" actId="1076"/>
          <ac:spMkLst>
            <pc:docMk/>
            <pc:sldMk cId="1037617272" sldId="681"/>
            <ac:spMk id="3" creationId="{E3E67FC0-389A-41AA-BD30-75B935DCA7E1}"/>
          </ac:spMkLst>
        </pc:spChg>
        <pc:spChg chg="add del mod">
          <ac:chgData name="김 주호" userId="1bdf782a24bcb378" providerId="LiveId" clId="{DA793D6C-4E8E-42AE-825A-38F828649A8A}" dt="2018-06-07T17:25:00.161" v="2349" actId="478"/>
          <ac:spMkLst>
            <pc:docMk/>
            <pc:sldMk cId="1037617272" sldId="681"/>
            <ac:spMk id="4" creationId="{03B63E2D-4CE5-4909-9991-7E14D25FC8AF}"/>
          </ac:spMkLst>
        </pc:spChg>
        <pc:spChg chg="add mod topLvl">
          <ac:chgData name="김 주호" userId="1bdf782a24bcb378" providerId="LiveId" clId="{DA793D6C-4E8E-42AE-825A-38F828649A8A}" dt="2018-06-07T17:37:26.648" v="2526" actId="1076"/>
          <ac:spMkLst>
            <pc:docMk/>
            <pc:sldMk cId="1037617272" sldId="681"/>
            <ac:spMk id="6" creationId="{0920DDD4-9B4E-4489-ADCD-18C32FADC61F}"/>
          </ac:spMkLst>
        </pc:spChg>
        <pc:spChg chg="add mod">
          <ac:chgData name="김 주호" userId="1bdf782a24bcb378" providerId="LiveId" clId="{DA793D6C-4E8E-42AE-825A-38F828649A8A}" dt="2018-06-07T17:36:23.288" v="2517" actId="1076"/>
          <ac:spMkLst>
            <pc:docMk/>
            <pc:sldMk cId="1037617272" sldId="681"/>
            <ac:spMk id="11" creationId="{C0463D41-C33F-4511-8457-EB03F6D563B5}"/>
          </ac:spMkLst>
        </pc:spChg>
        <pc:grpChg chg="add del mod">
          <ac:chgData name="김 주호" userId="1bdf782a24bcb378" providerId="LiveId" clId="{DA793D6C-4E8E-42AE-825A-38F828649A8A}" dt="2018-06-07T17:36:35.247" v="2521" actId="165"/>
          <ac:grpSpMkLst>
            <pc:docMk/>
            <pc:sldMk cId="1037617272" sldId="681"/>
            <ac:grpSpMk id="12" creationId="{59CA6CD0-43C1-4B5C-AD6A-CB7B0009C3A8}"/>
          </ac:grpSpMkLst>
        </pc:grpChg>
        <pc:graphicFrameChg chg="add del">
          <ac:chgData name="김 주호" userId="1bdf782a24bcb378" providerId="LiveId" clId="{DA793D6C-4E8E-42AE-825A-38F828649A8A}" dt="2018-06-05T07:55:54.728" v="1980" actId="20577"/>
          <ac:graphicFrameMkLst>
            <pc:docMk/>
            <pc:sldMk cId="1037617272" sldId="681"/>
            <ac:graphicFrameMk id="2" creationId="{5AC5414A-D216-436E-8535-275BC3D80AD8}"/>
          </ac:graphicFrameMkLst>
        </pc:graphicFrameChg>
        <pc:graphicFrameChg chg="add del">
          <ac:chgData name="김 주호" userId="1bdf782a24bcb378" providerId="LiveId" clId="{DA793D6C-4E8E-42AE-825A-38F828649A8A}" dt="2018-06-07T17:24:58.311" v="2348" actId="478"/>
          <ac:graphicFrameMkLst>
            <pc:docMk/>
            <pc:sldMk cId="1037617272" sldId="681"/>
            <ac:graphicFrameMk id="5" creationId="{136B92D7-7AF4-434A-88B7-4BC3FFC818F4}"/>
          </ac:graphicFrameMkLst>
        </pc:graphicFrameChg>
        <pc:graphicFrameChg chg="add mod topLvl">
          <ac:chgData name="김 주호" userId="1bdf782a24bcb378" providerId="LiveId" clId="{DA793D6C-4E8E-42AE-825A-38F828649A8A}" dt="2018-06-07T17:37:26.648" v="2526" actId="1076"/>
          <ac:graphicFrameMkLst>
            <pc:docMk/>
            <pc:sldMk cId="1037617272" sldId="681"/>
            <ac:graphicFrameMk id="10" creationId="{D66D8A2F-E21C-4846-956E-3B692C30967D}"/>
          </ac:graphicFrameMkLst>
        </pc:graphicFrameChg>
        <pc:picChg chg="add del mod">
          <ac:chgData name="김 주호" userId="1bdf782a24bcb378" providerId="LiveId" clId="{DA793D6C-4E8E-42AE-825A-38F828649A8A}" dt="2018-06-07T17:37:02.359" v="2523" actId="478"/>
          <ac:picMkLst>
            <pc:docMk/>
            <pc:sldMk cId="1037617272" sldId="681"/>
            <ac:picMk id="2" creationId="{CCA4A0CA-C09B-487B-BCA5-81F61ECC1512}"/>
          </ac:picMkLst>
        </pc:picChg>
        <pc:picChg chg="add">
          <ac:chgData name="김 주호" userId="1bdf782a24bcb378" providerId="LiveId" clId="{DA793D6C-4E8E-42AE-825A-38F828649A8A}" dt="2018-06-07T17:26:30.648" v="2370" actId="1076"/>
          <ac:picMkLst>
            <pc:docMk/>
            <pc:sldMk cId="1037617272" sldId="681"/>
            <ac:picMk id="7" creationId="{0B4DF6DE-F0C0-4616-86DE-47F108DECD86}"/>
          </ac:picMkLst>
        </pc:picChg>
        <pc:cxnChg chg="add mod">
          <ac:chgData name="김 주호" userId="1bdf782a24bcb378" providerId="LiveId" clId="{DA793D6C-4E8E-42AE-825A-38F828649A8A}" dt="2018-06-07T17:45:14.413" v="2570" actId="1582"/>
          <ac:cxnSpMkLst>
            <pc:docMk/>
            <pc:sldMk cId="1037617272" sldId="681"/>
            <ac:cxnSpMk id="14" creationId="{555FB8A4-6ABA-4B53-BDEE-417A31E3BE03}"/>
          </ac:cxnSpMkLst>
        </pc:cxnChg>
      </pc:sldChg>
      <pc:sldChg chg="delSp modSp add modTransition">
        <pc:chgData name="김 주호" userId="1bdf782a24bcb378" providerId="LiveId" clId="{DA793D6C-4E8E-42AE-825A-38F828649A8A}" dt="2018-06-10T23:53:14.319" v="3938" actId="1076"/>
        <pc:sldMkLst>
          <pc:docMk/>
          <pc:sldMk cId="193844373" sldId="682"/>
        </pc:sldMkLst>
        <pc:grpChg chg="del">
          <ac:chgData name="김 주호" userId="1bdf782a24bcb378" providerId="LiveId" clId="{DA793D6C-4E8E-42AE-825A-38F828649A8A}" dt="2018-06-05T07:23:24.047" v="627" actId="478"/>
          <ac:grpSpMkLst>
            <pc:docMk/>
            <pc:sldMk cId="193844373" sldId="682"/>
            <ac:grpSpMk id="21" creationId="{E2AA003F-1A41-4F32-89EA-E6E23F02EA71}"/>
          </ac:grpSpMkLst>
        </pc:grpChg>
        <pc:grpChg chg="mod">
          <ac:chgData name="김 주호" userId="1bdf782a24bcb378" providerId="LiveId" clId="{DA793D6C-4E8E-42AE-825A-38F828649A8A}" dt="2018-06-05T07:24:23.466" v="644" actId="1076"/>
          <ac:grpSpMkLst>
            <pc:docMk/>
            <pc:sldMk cId="193844373" sldId="682"/>
            <ac:grpSpMk id="22" creationId="{86197221-B94D-446A-A05E-734C98CEEE03}"/>
          </ac:grpSpMkLst>
        </pc:grpChg>
        <pc:picChg chg="del">
          <ac:chgData name="김 주호" userId="1bdf782a24bcb378" providerId="LiveId" clId="{DA793D6C-4E8E-42AE-825A-38F828649A8A}" dt="2018-06-05T07:23:21.036" v="624" actId="478"/>
          <ac:picMkLst>
            <pc:docMk/>
            <pc:sldMk cId="193844373" sldId="682"/>
            <ac:picMk id="2" creationId="{D98952AF-5FD8-4EB3-86E5-2034CF2CCC25}"/>
          </ac:picMkLst>
        </pc:picChg>
        <pc:picChg chg="del">
          <ac:chgData name="김 주호" userId="1bdf782a24bcb378" providerId="LiveId" clId="{DA793D6C-4E8E-42AE-825A-38F828649A8A}" dt="2018-06-05T07:23:22.070" v="626" actId="478"/>
          <ac:picMkLst>
            <pc:docMk/>
            <pc:sldMk cId="193844373" sldId="682"/>
            <ac:picMk id="7" creationId="{D6DE6F12-8C67-4FBC-B237-5E8EEE91FD0C}"/>
          </ac:picMkLst>
        </pc:picChg>
        <pc:picChg chg="mod ord">
          <ac:chgData name="김 주호" userId="1bdf782a24bcb378" providerId="LiveId" clId="{DA793D6C-4E8E-42AE-825A-38F828649A8A}" dt="2018-06-05T07:25:16.151" v="650" actId="1076"/>
          <ac:picMkLst>
            <pc:docMk/>
            <pc:sldMk cId="193844373" sldId="682"/>
            <ac:picMk id="9" creationId="{664AE575-995F-40D1-AE54-58D2ED37ED05}"/>
          </ac:picMkLst>
        </pc:picChg>
        <pc:picChg chg="del">
          <ac:chgData name="김 주호" userId="1bdf782a24bcb378" providerId="LiveId" clId="{DA793D6C-4E8E-42AE-825A-38F828649A8A}" dt="2018-06-05T07:23:21.446" v="625" actId="478"/>
          <ac:picMkLst>
            <pc:docMk/>
            <pc:sldMk cId="193844373" sldId="682"/>
            <ac:picMk id="23" creationId="{933A05BD-246E-4D8C-8F11-BDD0BB690AAF}"/>
          </ac:picMkLst>
        </pc:picChg>
      </pc:sldChg>
      <pc:sldChg chg="delSp modSp add modTransition">
        <pc:chgData name="김 주호" userId="1bdf782a24bcb378" providerId="LiveId" clId="{DA793D6C-4E8E-42AE-825A-38F828649A8A}" dt="2018-06-10T23:53:14.319" v="3938" actId="1076"/>
        <pc:sldMkLst>
          <pc:docMk/>
          <pc:sldMk cId="1543334191" sldId="686"/>
        </pc:sldMkLst>
        <pc:spChg chg="mod">
          <ac:chgData name="김 주호" userId="1bdf782a24bcb378" providerId="LiveId" clId="{DA793D6C-4E8E-42AE-825A-38F828649A8A}" dt="2018-06-07T20:11:03.475" v="3613" actId="1076"/>
          <ac:spMkLst>
            <pc:docMk/>
            <pc:sldMk cId="1543334191" sldId="686"/>
            <ac:spMk id="3" creationId="{8BF1F538-8A0F-4C4B-89FC-F465EFCD9241}"/>
          </ac:spMkLst>
        </pc:spChg>
        <pc:spChg chg="mod">
          <ac:chgData name="김 주호" userId="1bdf782a24bcb378" providerId="LiveId" clId="{DA793D6C-4E8E-42AE-825A-38F828649A8A}" dt="2018-06-07T20:11:06.612" v="3615" actId="1076"/>
          <ac:spMkLst>
            <pc:docMk/>
            <pc:sldMk cId="1543334191" sldId="686"/>
            <ac:spMk id="18" creationId="{70761E70-6643-40CC-B4E8-ABF054DF890C}"/>
          </ac:spMkLst>
        </pc:spChg>
        <pc:picChg chg="del">
          <ac:chgData name="김 주호" userId="1bdf782a24bcb378" providerId="LiveId" clId="{DA793D6C-4E8E-42AE-825A-38F828649A8A}" dt="2018-06-07T20:10:06.897" v="3539" actId="478"/>
          <ac:picMkLst>
            <pc:docMk/>
            <pc:sldMk cId="1543334191" sldId="686"/>
            <ac:picMk id="5" creationId="{E1F7CC3C-0229-4E58-BD57-AF8B901663AF}"/>
          </ac:picMkLst>
        </pc:picChg>
        <pc:picChg chg="del">
          <ac:chgData name="김 주호" userId="1bdf782a24bcb378" providerId="LiveId" clId="{DA793D6C-4E8E-42AE-825A-38F828649A8A}" dt="2018-06-07T20:10:06.897" v="3539" actId="478"/>
          <ac:picMkLst>
            <pc:docMk/>
            <pc:sldMk cId="1543334191" sldId="686"/>
            <ac:picMk id="8" creationId="{922B664C-87BA-43C5-A92A-6AA9DCA02B8C}"/>
          </ac:picMkLst>
        </pc:picChg>
      </pc:sldChg>
      <pc:sldChg chg="addSp delSp modSp add modTransition modAnim modNotesTx">
        <pc:chgData name="김 주호" userId="1bdf782a24bcb378" providerId="LiveId" clId="{DA793D6C-4E8E-42AE-825A-38F828649A8A}" dt="2018-06-11T00:48:14.176" v="3976" actId="1076"/>
        <pc:sldMkLst>
          <pc:docMk/>
          <pc:sldMk cId="1480681099" sldId="687"/>
        </pc:sldMkLst>
        <pc:spChg chg="mod">
          <ac:chgData name="김 주호" userId="1bdf782a24bcb378" providerId="LiveId" clId="{DA793D6C-4E8E-42AE-825A-38F828649A8A}" dt="2018-06-11T00:46:36.516" v="3962" actId="1076"/>
          <ac:spMkLst>
            <pc:docMk/>
            <pc:sldMk cId="1480681099" sldId="687"/>
            <ac:spMk id="3" creationId="{8BF1F538-8A0F-4C4B-89FC-F465EFCD9241}"/>
          </ac:spMkLst>
        </pc:spChg>
        <pc:spChg chg="add del mod">
          <ac:chgData name="김 주호" userId="1bdf782a24bcb378" providerId="LiveId" clId="{DA793D6C-4E8E-42AE-825A-38F828649A8A}" dt="2018-06-11T00:47:26.407" v="3964" actId="478"/>
          <ac:spMkLst>
            <pc:docMk/>
            <pc:sldMk cId="1480681099" sldId="687"/>
            <ac:spMk id="7" creationId="{71668D07-D7BB-4837-AC21-32B9826D69AB}"/>
          </ac:spMkLst>
        </pc:spChg>
        <pc:spChg chg="mod topLvl">
          <ac:chgData name="김 주호" userId="1bdf782a24bcb378" providerId="LiveId" clId="{DA793D6C-4E8E-42AE-825A-38F828649A8A}" dt="2018-06-11T00:48:03.061" v="3971" actId="164"/>
          <ac:spMkLst>
            <pc:docMk/>
            <pc:sldMk cId="1480681099" sldId="687"/>
            <ac:spMk id="13" creationId="{123B0F58-70FA-4802-9A5A-61A0591B08AB}"/>
          </ac:spMkLst>
        </pc:spChg>
        <pc:grpChg chg="mod">
          <ac:chgData name="김 주호" userId="1bdf782a24bcb378" providerId="LiveId" clId="{DA793D6C-4E8E-42AE-825A-38F828649A8A}" dt="2018-06-11T00:44:10.880" v="3942" actId="1076"/>
          <ac:grpSpMkLst>
            <pc:docMk/>
            <pc:sldMk cId="1480681099" sldId="687"/>
            <ac:grpSpMk id="14" creationId="{AB6676C2-E90D-4F14-B594-2855C371BAFC}"/>
          </ac:grpSpMkLst>
        </pc:grpChg>
        <pc:grpChg chg="mod">
          <ac:chgData name="김 주호" userId="1bdf782a24bcb378" providerId="LiveId" clId="{DA793D6C-4E8E-42AE-825A-38F828649A8A}" dt="2018-06-11T00:44:14.240" v="3943" actId="1076"/>
          <ac:grpSpMkLst>
            <pc:docMk/>
            <pc:sldMk cId="1480681099" sldId="687"/>
            <ac:grpSpMk id="15" creationId="{AE1E4D31-8DFB-45B8-92D1-4AF481F91A8F}"/>
          </ac:grpSpMkLst>
        </pc:grpChg>
        <pc:grpChg chg="del">
          <ac:chgData name="김 주호" userId="1bdf782a24bcb378" providerId="LiveId" clId="{DA793D6C-4E8E-42AE-825A-38F828649A8A}" dt="2018-06-11T00:46:33.513" v="3960" actId="478"/>
          <ac:grpSpMkLst>
            <pc:docMk/>
            <pc:sldMk cId="1480681099" sldId="687"/>
            <ac:grpSpMk id="17" creationId="{AF286C57-1D83-409E-8878-2AAEF2F07D86}"/>
          </ac:grpSpMkLst>
        </pc:grpChg>
        <pc:grpChg chg="add mod">
          <ac:chgData name="김 주호" userId="1bdf782a24bcb378" providerId="LiveId" clId="{DA793D6C-4E8E-42AE-825A-38F828649A8A}" dt="2018-06-11T00:48:03.061" v="3971" actId="164"/>
          <ac:grpSpMkLst>
            <pc:docMk/>
            <pc:sldMk cId="1480681099" sldId="687"/>
            <ac:grpSpMk id="19" creationId="{2549719C-3E6B-459F-A92F-133DAC5913E8}"/>
          </ac:grpSpMkLst>
        </pc:grpChg>
        <pc:grpChg chg="del">
          <ac:chgData name="김 주호" userId="1bdf782a24bcb378" providerId="LiveId" clId="{DA793D6C-4E8E-42AE-825A-38F828649A8A}" dt="2018-06-07T20:11:28.918" v="3619" actId="478"/>
          <ac:grpSpMkLst>
            <pc:docMk/>
            <pc:sldMk cId="1480681099" sldId="687"/>
            <ac:grpSpMk id="19" creationId="{A096FE4E-2F4A-4C4A-B5DF-E95E2FF1D410}"/>
          </ac:grpSpMkLst>
        </pc:grpChg>
        <pc:picChg chg="add del mod">
          <ac:chgData name="김 주호" userId="1bdf782a24bcb378" providerId="LiveId" clId="{DA793D6C-4E8E-42AE-825A-38F828649A8A}" dt="2018-06-11T00:47:26.407" v="3964" actId="478"/>
          <ac:picMkLst>
            <pc:docMk/>
            <pc:sldMk cId="1480681099" sldId="687"/>
            <ac:picMk id="4" creationId="{B824D73F-A803-427F-B665-D992EE09C318}"/>
          </ac:picMkLst>
        </pc:picChg>
        <pc:picChg chg="add del mod ord">
          <ac:chgData name="김 주호" userId="1bdf782a24bcb378" providerId="LiveId" clId="{DA793D6C-4E8E-42AE-825A-38F828649A8A}" dt="2018-06-07T20:42:08.201" v="3934" actId="1076"/>
          <ac:picMkLst>
            <pc:docMk/>
            <pc:sldMk cId="1480681099" sldId="687"/>
            <ac:picMk id="4" creationId="{AC2C3555-9499-49B8-90B6-CFF409A54E53}"/>
          </ac:picMkLst>
        </pc:picChg>
        <pc:picChg chg="del topLvl">
          <ac:chgData name="김 주호" userId="1bdf782a24bcb378" providerId="LiveId" clId="{DA793D6C-4E8E-42AE-825A-38F828649A8A}" dt="2018-06-11T00:46:33.513" v="3960" actId="478"/>
          <ac:picMkLst>
            <pc:docMk/>
            <pc:sldMk cId="1480681099" sldId="687"/>
            <ac:picMk id="16" creationId="{BD0E8466-5951-426D-ABB7-9C5AF979FACF}"/>
          </ac:picMkLst>
        </pc:picChg>
        <pc:picChg chg="add mod">
          <ac:chgData name="김 주호" userId="1bdf782a24bcb378" providerId="LiveId" clId="{DA793D6C-4E8E-42AE-825A-38F828649A8A}" dt="2018-06-11T00:48:03.061" v="3971" actId="164"/>
          <ac:picMkLst>
            <pc:docMk/>
            <pc:sldMk cId="1480681099" sldId="687"/>
            <ac:picMk id="18" creationId="{F8CADA6F-D5E6-4346-8B8C-22BDEB933572}"/>
          </ac:picMkLst>
        </pc:picChg>
      </pc:sldChg>
      <pc:sldChg chg="addSp delSp modSp add modTransition modAnim modNotesTx">
        <pc:chgData name="김 주호" userId="1bdf782a24bcb378" providerId="LiveId" clId="{DA793D6C-4E8E-42AE-825A-38F828649A8A}" dt="2018-06-10T23:53:14.319" v="3938" actId="1076"/>
        <pc:sldMkLst>
          <pc:docMk/>
          <pc:sldMk cId="800858675" sldId="688"/>
        </pc:sldMkLst>
        <pc:spChg chg="mod">
          <ac:chgData name="김 주호" userId="1bdf782a24bcb378" providerId="LiveId" clId="{DA793D6C-4E8E-42AE-825A-38F828649A8A}" dt="2018-06-07T20:36:25.339" v="3911" actId="1076"/>
          <ac:spMkLst>
            <pc:docMk/>
            <pc:sldMk cId="800858675" sldId="688"/>
            <ac:spMk id="3" creationId="{8BF1F538-8A0F-4C4B-89FC-F465EFCD9241}"/>
          </ac:spMkLst>
        </pc:spChg>
        <pc:spChg chg="add mod">
          <ac:chgData name="김 주호" userId="1bdf782a24bcb378" providerId="LiveId" clId="{DA793D6C-4E8E-42AE-825A-38F828649A8A}" dt="2018-06-07T20:36:25.339" v="3911" actId="1076"/>
          <ac:spMkLst>
            <pc:docMk/>
            <pc:sldMk cId="800858675" sldId="688"/>
            <ac:spMk id="9" creationId="{12F94694-8813-4984-97A4-25247778669F}"/>
          </ac:spMkLst>
        </pc:spChg>
        <pc:spChg chg="add mod">
          <ac:chgData name="김 주호" userId="1bdf782a24bcb378" providerId="LiveId" clId="{DA793D6C-4E8E-42AE-825A-38F828649A8A}" dt="2018-06-07T20:36:25.339" v="3911" actId="1076"/>
          <ac:spMkLst>
            <pc:docMk/>
            <pc:sldMk cId="800858675" sldId="688"/>
            <ac:spMk id="16" creationId="{E41A7A3A-651B-43B5-87F3-B8E953D287A8}"/>
          </ac:spMkLst>
        </pc:spChg>
        <pc:spChg chg="add mod">
          <ac:chgData name="김 주호" userId="1bdf782a24bcb378" providerId="LiveId" clId="{DA793D6C-4E8E-42AE-825A-38F828649A8A}" dt="2018-06-07T20:36:25.339" v="3911" actId="1076"/>
          <ac:spMkLst>
            <pc:docMk/>
            <pc:sldMk cId="800858675" sldId="688"/>
            <ac:spMk id="23" creationId="{19CFC869-8473-4863-8407-B08B4D9729CB}"/>
          </ac:spMkLst>
        </pc:spChg>
        <pc:spChg chg="add mod">
          <ac:chgData name="김 주호" userId="1bdf782a24bcb378" providerId="LiveId" clId="{DA793D6C-4E8E-42AE-825A-38F828649A8A}" dt="2018-06-07T20:36:25.339" v="3911" actId="1076"/>
          <ac:spMkLst>
            <pc:docMk/>
            <pc:sldMk cId="800858675" sldId="688"/>
            <ac:spMk id="26" creationId="{60709CF5-D276-4F9E-AC86-99CED67E4A50}"/>
          </ac:spMkLst>
        </pc:spChg>
        <pc:spChg chg="add mod">
          <ac:chgData name="김 주호" userId="1bdf782a24bcb378" providerId="LiveId" clId="{DA793D6C-4E8E-42AE-825A-38F828649A8A}" dt="2018-06-07T20:40:11.053" v="3920" actId="931"/>
          <ac:spMkLst>
            <pc:docMk/>
            <pc:sldMk cId="800858675" sldId="688"/>
            <ac:spMk id="34" creationId="{82FEA2D3-0B6B-43AB-8EA6-6BF05EE2716E}"/>
          </ac:spMkLst>
        </pc:spChg>
        <pc:grpChg chg="add mod">
          <ac:chgData name="김 주호" userId="1bdf782a24bcb378" providerId="LiveId" clId="{DA793D6C-4E8E-42AE-825A-38F828649A8A}" dt="2018-06-07T20:31:59.038" v="3799" actId="164"/>
          <ac:grpSpMkLst>
            <pc:docMk/>
            <pc:sldMk cId="800858675" sldId="688"/>
            <ac:grpSpMk id="6" creationId="{FC9756F6-2B28-4DCE-84BF-108F1E47D9F3}"/>
          </ac:grpSpMkLst>
        </pc:grpChg>
        <pc:grpChg chg="mod">
          <ac:chgData name="김 주호" userId="1bdf782a24bcb378" providerId="LiveId" clId="{DA793D6C-4E8E-42AE-825A-38F828649A8A}" dt="2018-06-07T20:36:25.339" v="3911" actId="1076"/>
          <ac:grpSpMkLst>
            <pc:docMk/>
            <pc:sldMk cId="800858675" sldId="688"/>
            <ac:grpSpMk id="19" creationId="{A096FE4E-2F4A-4C4A-B5DF-E95E2FF1D410}"/>
          </ac:grpSpMkLst>
        </pc:grpChg>
        <pc:picChg chg="del">
          <ac:chgData name="김 주호" userId="1bdf782a24bcb378" providerId="LiveId" clId="{DA793D6C-4E8E-42AE-825A-38F828649A8A}" dt="2018-06-07T20:36:41.090" v="3912" actId="478"/>
          <ac:picMkLst>
            <pc:docMk/>
            <pc:sldMk cId="800858675" sldId="688"/>
            <ac:picMk id="5" creationId="{E1F7CC3C-0229-4E58-BD57-AF8B901663AF}"/>
          </ac:picMkLst>
        </pc:picChg>
        <pc:picChg chg="mod">
          <ac:chgData name="김 주호" userId="1bdf782a24bcb378" providerId="LiveId" clId="{DA793D6C-4E8E-42AE-825A-38F828649A8A}" dt="2018-06-07T20:36:43.333" v="3913" actId="1076"/>
          <ac:picMkLst>
            <pc:docMk/>
            <pc:sldMk cId="800858675" sldId="688"/>
            <ac:picMk id="8" creationId="{922B664C-87BA-43C5-A92A-6AA9DCA02B8C}"/>
          </ac:picMkLst>
        </pc:picChg>
        <pc:picChg chg="add del mod">
          <ac:chgData name="김 주호" userId="1bdf782a24bcb378" providerId="LiveId" clId="{DA793D6C-4E8E-42AE-825A-38F828649A8A}" dt="2018-06-07T20:40:16.310" v="3921" actId="478"/>
          <ac:picMkLst>
            <pc:docMk/>
            <pc:sldMk cId="800858675" sldId="688"/>
            <ac:picMk id="33" creationId="{D649A3FF-D7C6-4B64-B386-EE71448844B0}"/>
          </ac:picMkLst>
        </pc:picChg>
        <pc:picChg chg="add mod">
          <ac:chgData name="김 주호" userId="1bdf782a24bcb378" providerId="LiveId" clId="{DA793D6C-4E8E-42AE-825A-38F828649A8A}" dt="2018-06-07T20:48:17.067" v="3936" actId="1076"/>
          <ac:picMkLst>
            <pc:docMk/>
            <pc:sldMk cId="800858675" sldId="688"/>
            <ac:picMk id="36" creationId="{FD3A4CFC-4694-446D-8A96-F01B69B69013}"/>
          </ac:picMkLst>
        </pc:picChg>
        <pc:cxnChg chg="add del mod">
          <ac:chgData name="김 주호" userId="1bdf782a24bcb378" providerId="LiveId" clId="{DA793D6C-4E8E-42AE-825A-38F828649A8A}" dt="2018-06-07T20:31:59.947" v="3801" actId="11529"/>
          <ac:cxnSpMkLst>
            <pc:docMk/>
            <pc:sldMk cId="800858675" sldId="688"/>
            <ac:cxnSpMk id="4" creationId="{E63D27BB-3F4C-4A55-9580-29B486D08056}"/>
          </ac:cxnSpMkLst>
        </pc:cxnChg>
        <pc:cxnChg chg="add mod">
          <ac:chgData name="김 주호" userId="1bdf782a24bcb378" providerId="LiveId" clId="{DA793D6C-4E8E-42AE-825A-38F828649A8A}" dt="2018-06-07T20:36:25.339" v="3911" actId="1076"/>
          <ac:cxnSpMkLst>
            <pc:docMk/>
            <pc:sldMk cId="800858675" sldId="688"/>
            <ac:cxnSpMk id="10" creationId="{1A06F769-678F-4B77-953C-29E86BE94171}"/>
          </ac:cxnSpMkLst>
        </pc:cxnChg>
        <pc:cxnChg chg="add mod">
          <ac:chgData name="김 주호" userId="1bdf782a24bcb378" providerId="LiveId" clId="{DA793D6C-4E8E-42AE-825A-38F828649A8A}" dt="2018-06-07T20:36:25.339" v="3911" actId="1076"/>
          <ac:cxnSpMkLst>
            <pc:docMk/>
            <pc:sldMk cId="800858675" sldId="688"/>
            <ac:cxnSpMk id="17" creationId="{BE363ABD-BF81-414F-BA78-5A36C5318160}"/>
          </ac:cxnSpMkLst>
        </pc:cxnChg>
        <pc:cxnChg chg="add mod">
          <ac:chgData name="김 주호" userId="1bdf782a24bcb378" providerId="LiveId" clId="{DA793D6C-4E8E-42AE-825A-38F828649A8A}" dt="2018-06-07T20:36:25.339" v="3911" actId="1076"/>
          <ac:cxnSpMkLst>
            <pc:docMk/>
            <pc:sldMk cId="800858675" sldId="688"/>
            <ac:cxnSpMk id="24" creationId="{1EC78AA2-73C2-49CC-BA7B-C42A76D872E0}"/>
          </ac:cxnSpMkLst>
        </pc:cxnChg>
        <pc:cxnChg chg="add mod">
          <ac:chgData name="김 주호" userId="1bdf782a24bcb378" providerId="LiveId" clId="{DA793D6C-4E8E-42AE-825A-38F828649A8A}" dt="2018-06-07T20:36:25.339" v="3911" actId="1076"/>
          <ac:cxnSpMkLst>
            <pc:docMk/>
            <pc:sldMk cId="800858675" sldId="688"/>
            <ac:cxnSpMk id="27" creationId="{5F15FDB4-DFA6-455B-A95A-E96600E07B7D}"/>
          </ac:cxnSpMkLst>
        </pc:cxnChg>
      </pc:sldChg>
      <pc:sldChg chg="addSp delSp modSp add modTransition delAnim modAnim">
        <pc:chgData name="김 주호" userId="1bdf782a24bcb378" providerId="LiveId" clId="{DA793D6C-4E8E-42AE-825A-38F828649A8A}" dt="2018-06-10T23:53:14.319" v="3938" actId="1076"/>
        <pc:sldMkLst>
          <pc:docMk/>
          <pc:sldMk cId="1574483677" sldId="689"/>
        </pc:sldMkLst>
        <pc:spChg chg="add del mod">
          <ac:chgData name="김 주호" userId="1bdf782a24bcb378" providerId="LiveId" clId="{DA793D6C-4E8E-42AE-825A-38F828649A8A}" dt="2018-06-07T20:23:37.231" v="3690" actId="478"/>
          <ac:spMkLst>
            <pc:docMk/>
            <pc:sldMk cId="1574483677" sldId="689"/>
            <ac:spMk id="9" creationId="{894D0999-9715-4773-91D3-68C184AC82C1}"/>
          </ac:spMkLst>
        </pc:spChg>
        <pc:picChg chg="add mod">
          <ac:chgData name="김 주호" userId="1bdf782a24bcb378" providerId="LiveId" clId="{DA793D6C-4E8E-42AE-825A-38F828649A8A}" dt="2018-06-07T20:21:51.982" v="3684" actId="1076"/>
          <ac:picMkLst>
            <pc:docMk/>
            <pc:sldMk cId="1574483677" sldId="689"/>
            <ac:picMk id="4" creationId="{771AFC9A-97F3-4453-B880-3F43E69B7A24}"/>
          </ac:picMkLst>
        </pc:picChg>
        <pc:picChg chg="del">
          <ac:chgData name="김 주호" userId="1bdf782a24bcb378" providerId="LiveId" clId="{DA793D6C-4E8E-42AE-825A-38F828649A8A}" dt="2018-06-07T20:29:44.156" v="3752" actId="478"/>
          <ac:picMkLst>
            <pc:docMk/>
            <pc:sldMk cId="1574483677" sldId="689"/>
            <ac:picMk id="5" creationId="{E1F7CC3C-0229-4E58-BD57-AF8B901663AF}"/>
          </ac:picMkLst>
        </pc:picChg>
        <pc:picChg chg="add mod">
          <ac:chgData name="김 주호" userId="1bdf782a24bcb378" providerId="LiveId" clId="{DA793D6C-4E8E-42AE-825A-38F828649A8A}" dt="2018-06-07T20:23:54" v="3694" actId="1076"/>
          <ac:picMkLst>
            <pc:docMk/>
            <pc:sldMk cId="1574483677" sldId="689"/>
            <ac:picMk id="6" creationId="{57CA4BE2-8052-497C-98FC-1C371717FEF0}"/>
          </ac:picMkLst>
        </pc:picChg>
        <pc:picChg chg="del">
          <ac:chgData name="김 주호" userId="1bdf782a24bcb378" providerId="LiveId" clId="{DA793D6C-4E8E-42AE-825A-38F828649A8A}" dt="2018-06-07T20:21:41.602" v="3679" actId="478"/>
          <ac:picMkLst>
            <pc:docMk/>
            <pc:sldMk cId="1574483677" sldId="689"/>
            <ac:picMk id="7" creationId="{A4747403-F95E-46BD-9406-D2AECD6A1928}"/>
          </ac:picMkLst>
        </pc:picChg>
        <pc:picChg chg="del">
          <ac:chgData name="김 주호" userId="1bdf782a24bcb378" providerId="LiveId" clId="{DA793D6C-4E8E-42AE-825A-38F828649A8A}" dt="2018-06-07T20:29:44.156" v="3752" actId="478"/>
          <ac:picMkLst>
            <pc:docMk/>
            <pc:sldMk cId="1574483677" sldId="689"/>
            <ac:picMk id="8" creationId="{922B664C-87BA-43C5-A92A-6AA9DCA02B8C}"/>
          </ac:picMkLst>
        </pc:picChg>
        <pc:picChg chg="del">
          <ac:chgData name="김 주호" userId="1bdf782a24bcb378" providerId="LiveId" clId="{DA793D6C-4E8E-42AE-825A-38F828649A8A}" dt="2018-06-07T20:21:41.602" v="3679" actId="478"/>
          <ac:picMkLst>
            <pc:docMk/>
            <pc:sldMk cId="1574483677" sldId="689"/>
            <ac:picMk id="10" creationId="{3A069984-A0F3-4381-A20E-26277F8934E1}"/>
          </ac:picMkLst>
        </pc:picChg>
      </pc:sldChg>
      <pc:sldChg chg="modTransition">
        <pc:chgData name="김 주호" userId="1bdf782a24bcb378" providerId="LiveId" clId="{DA793D6C-4E8E-42AE-825A-38F828649A8A}" dt="2018-06-10T23:53:14.319" v="3938" actId="1076"/>
        <pc:sldMkLst>
          <pc:docMk/>
          <pc:sldMk cId="4132097450" sldId="690"/>
        </pc:sldMkLst>
      </pc:sldChg>
      <pc:sldChg chg="add">
        <pc:chgData name="김 주호" userId="1bdf782a24bcb378" providerId="LiveId" clId="{DA793D6C-4E8E-42AE-825A-38F828649A8A}" dt="2018-06-11T01:07:22.894" v="3989"/>
        <pc:sldMkLst>
          <pc:docMk/>
          <pc:sldMk cId="1036775367" sldId="691"/>
        </pc:sldMkLst>
      </pc:sldChg>
      <pc:sldChg chg="addSp delSp modSp add ord delAnim modAnim">
        <pc:chgData name="김 주호" userId="1bdf782a24bcb378" providerId="LiveId" clId="{DA793D6C-4E8E-42AE-825A-38F828649A8A}" dt="2018-06-11T01:19:30.316" v="4163"/>
        <pc:sldMkLst>
          <pc:docMk/>
          <pc:sldMk cId="2442501011" sldId="692"/>
        </pc:sldMkLst>
        <pc:spChg chg="del">
          <ac:chgData name="김 주호" userId="1bdf782a24bcb378" providerId="LiveId" clId="{DA793D6C-4E8E-42AE-825A-38F828649A8A}" dt="2018-06-11T01:17:48.413" v="4147" actId="478"/>
          <ac:spMkLst>
            <pc:docMk/>
            <pc:sldMk cId="2442501011" sldId="692"/>
            <ac:spMk id="12" creationId="{CDC0191D-17B1-48BE-96C2-F1B2E940A8E2}"/>
          </ac:spMkLst>
        </pc:spChg>
        <pc:spChg chg="del">
          <ac:chgData name="김 주호" userId="1bdf782a24bcb378" providerId="LiveId" clId="{DA793D6C-4E8E-42AE-825A-38F828649A8A}" dt="2018-06-11T01:17:48.413" v="4147" actId="478"/>
          <ac:spMkLst>
            <pc:docMk/>
            <pc:sldMk cId="2442501011" sldId="692"/>
            <ac:spMk id="18" creationId="{B5A6E81A-590F-4D31-82DC-AB805ED4D9FD}"/>
          </ac:spMkLst>
        </pc:spChg>
        <pc:spChg chg="add">
          <ac:chgData name="김 주호" userId="1bdf782a24bcb378" providerId="LiveId" clId="{DA793D6C-4E8E-42AE-825A-38F828649A8A}" dt="2018-06-11T01:18:51.393" v="4154"/>
          <ac:spMkLst>
            <pc:docMk/>
            <pc:sldMk cId="2442501011" sldId="692"/>
            <ac:spMk id="21" creationId="{A8F4D87A-B520-4E0A-9B65-8B4F1710A02D}"/>
          </ac:spMkLst>
        </pc:spChg>
        <pc:spChg chg="del">
          <ac:chgData name="김 주호" userId="1bdf782a24bcb378" providerId="LiveId" clId="{DA793D6C-4E8E-42AE-825A-38F828649A8A}" dt="2018-06-11T01:17:48.413" v="4147" actId="478"/>
          <ac:spMkLst>
            <pc:docMk/>
            <pc:sldMk cId="2442501011" sldId="692"/>
            <ac:spMk id="23" creationId="{A0FE088D-2DA6-43A2-BDBF-A35A781BD43C}"/>
          </ac:spMkLst>
        </pc:spChg>
        <pc:spChg chg="add">
          <ac:chgData name="김 주호" userId="1bdf782a24bcb378" providerId="LiveId" clId="{DA793D6C-4E8E-42AE-825A-38F828649A8A}" dt="2018-06-11T01:18:51.393" v="4154"/>
          <ac:spMkLst>
            <pc:docMk/>
            <pc:sldMk cId="2442501011" sldId="692"/>
            <ac:spMk id="25" creationId="{E2BBD118-6D9F-4236-A7BC-8521ED375D0F}"/>
          </ac:spMkLst>
        </pc:spChg>
        <pc:spChg chg="add">
          <ac:chgData name="김 주호" userId="1bdf782a24bcb378" providerId="LiveId" clId="{DA793D6C-4E8E-42AE-825A-38F828649A8A}" dt="2018-06-11T01:18:51.393" v="4154"/>
          <ac:spMkLst>
            <pc:docMk/>
            <pc:sldMk cId="2442501011" sldId="692"/>
            <ac:spMk id="26" creationId="{CDBD5E21-8E83-4F06-B092-B78243B087F7}"/>
          </ac:spMkLst>
        </pc:spChg>
        <pc:grpChg chg="add">
          <ac:chgData name="김 주호" userId="1bdf782a24bcb378" providerId="LiveId" clId="{DA793D6C-4E8E-42AE-825A-38F828649A8A}" dt="2018-06-11T01:18:51.393" v="4154"/>
          <ac:grpSpMkLst>
            <pc:docMk/>
            <pc:sldMk cId="2442501011" sldId="692"/>
            <ac:grpSpMk id="13" creationId="{E3EE13A9-BFD2-4006-BA99-6D88D8A1FFEE}"/>
          </ac:grpSpMkLst>
        </pc:grpChg>
        <pc:grpChg chg="del mod">
          <ac:chgData name="김 주호" userId="1bdf782a24bcb378" providerId="LiveId" clId="{DA793D6C-4E8E-42AE-825A-38F828649A8A}" dt="2018-06-11T01:18:47.440" v="4151" actId="478"/>
          <ac:grpSpMkLst>
            <pc:docMk/>
            <pc:sldMk cId="2442501011" sldId="692"/>
            <ac:grpSpMk id="17" creationId="{D2D7BA63-0EF4-4251-958E-F76215D63117}"/>
          </ac:grpSpMkLst>
        </pc:grpChg>
        <pc:picChg chg="add del mod">
          <ac:chgData name="김 주호" userId="1bdf782a24bcb378" providerId="LiveId" clId="{DA793D6C-4E8E-42AE-825A-38F828649A8A}" dt="2018-06-11T01:18:54.314" v="4155" actId="1076"/>
          <ac:picMkLst>
            <pc:docMk/>
            <pc:sldMk cId="2442501011" sldId="692"/>
            <ac:picMk id="3" creationId="{DC7A3B76-11C3-4151-B1DD-F3DD31831131}"/>
          </ac:picMkLst>
        </pc:picChg>
        <pc:picChg chg="del">
          <ac:chgData name="김 주호" userId="1bdf782a24bcb378" providerId="LiveId" clId="{DA793D6C-4E8E-42AE-825A-38F828649A8A}" dt="2018-06-11T01:17:48.413" v="4147" actId="478"/>
          <ac:picMkLst>
            <pc:docMk/>
            <pc:sldMk cId="2442501011" sldId="692"/>
            <ac:picMk id="10" creationId="{CC5AA68F-206D-4755-9BB2-390794AF7B75}"/>
          </ac:picMkLst>
        </pc:picChg>
        <pc:picChg chg="del">
          <ac:chgData name="김 주호" userId="1bdf782a24bcb378" providerId="LiveId" clId="{DA793D6C-4E8E-42AE-825A-38F828649A8A}" dt="2018-06-11T01:17:48.413" v="4147" actId="478"/>
          <ac:picMkLst>
            <pc:docMk/>
            <pc:sldMk cId="2442501011" sldId="692"/>
            <ac:picMk id="22" creationId="{903E30CA-F6F9-44B8-9A56-D5BF580A2A35}"/>
          </ac:picMkLst>
        </pc:picChg>
        <pc:picChg chg="add">
          <ac:chgData name="김 주호" userId="1bdf782a24bcb378" providerId="LiveId" clId="{DA793D6C-4E8E-42AE-825A-38F828649A8A}" dt="2018-06-11T01:18:51.393" v="4154"/>
          <ac:picMkLst>
            <pc:docMk/>
            <pc:sldMk cId="2442501011" sldId="692"/>
            <ac:picMk id="24" creationId="{97663F95-2896-4FCD-A607-3E1DFA439BA3}"/>
          </ac:picMkLst>
        </pc:picChg>
      </pc:sldChg>
    </pc:docChg>
  </pc:docChgLst>
  <pc:docChgLst>
    <pc:chgData name="Guest User" providerId="Windows Live" clId="Web-{F13FEF79-6FEF-4766-ACF0-131B1B685231}"/>
    <pc:docChg chg="modSld">
      <pc:chgData name="Guest User" userId="" providerId="Windows Live" clId="Web-{F13FEF79-6FEF-4766-ACF0-131B1B685231}" dt="2018-04-29T04:43:40.133" v="55"/>
      <pc:docMkLst>
        <pc:docMk/>
      </pc:docMkLst>
      <pc:sldChg chg="modSp">
        <pc:chgData name="Guest User" userId="" providerId="Windows Live" clId="Web-{F13FEF79-6FEF-4766-ACF0-131B1B685231}" dt="2018-04-29T04:43:40.133" v="54"/>
        <pc:sldMkLst>
          <pc:docMk/>
          <pc:sldMk cId="0" sldId="257"/>
        </pc:sldMkLst>
        <pc:spChg chg="mod">
          <ac:chgData name="Guest User" userId="" providerId="Windows Live" clId="Web-{F13FEF79-6FEF-4766-ACF0-131B1B685231}" dt="2018-04-29T04:43:40.133" v="54"/>
          <ac:spMkLst>
            <pc:docMk/>
            <pc:sldMk cId="0" sldId="257"/>
            <ac:spMk id="5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공교육만으로는 불충분하다고 생각하는 이유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공교육만으로는 불충분하다고 생각하는 이유(%)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교사들의 부족한 수업 준비</c:v>
                </c:pt>
                <c:pt idx="1">
                  <c:v>학교와 교사 중심의 수업 방식</c:v>
                </c:pt>
                <c:pt idx="2">
                  <c:v>수준별 학습이 어려워서</c:v>
                </c:pt>
                <c:pt idx="3">
                  <c:v>비효율적인 커리큘럼</c:v>
                </c:pt>
                <c:pt idx="4">
                  <c:v>입시 위주의 주입식 교육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13.4</c:v>
                </c:pt>
                <c:pt idx="2">
                  <c:v>15.8</c:v>
                </c:pt>
                <c:pt idx="3">
                  <c:v>16.899999999999999</c:v>
                </c:pt>
                <c:pt idx="4">
                  <c:v>28.1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A3-47C8-8396-3AC9497046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4275744"/>
        <c:axId val="334275088"/>
      </c:barChart>
      <c:catAx>
        <c:axId val="334275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+mn-cs"/>
              </a:defRPr>
            </a:pPr>
            <a:endParaRPr lang="ko-KR"/>
          </a:p>
        </c:txPr>
        <c:crossAx val="334275088"/>
        <c:crosses val="autoZero"/>
        <c:auto val="1"/>
        <c:lblAlgn val="ctr"/>
        <c:lblOffset val="100"/>
        <c:noMultiLvlLbl val="0"/>
      </c:catAx>
      <c:valAx>
        <c:axId val="334275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427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0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 custScaleY="102620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D2D2C752-FFFA-4C40-87E5-ECB92566FB3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A14A128-7A65-4571-A16C-D978598F162F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4" custScaleY="30954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1" presStyleCnt="4" custScaleY="40478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2" presStyleCnt="4" custScaleY="89731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3" presStyleCnt="4" custScaleY="57018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3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2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1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B6485C72-04DF-4C56-BA20-F8DCE7191096}" type="presParOf" srcId="{28766C12-B4D3-410F-8898-DC27059BC933}" destId="{79BF10C5-1B3F-4216-820B-51FDC7567DF3}" srcOrd="1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2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3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solidFill>
          <a:srgbClr val="B70B1E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solidFill>
          <a:srgbClr val="B70B1E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rgbClr val="B70B1E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rgbClr val="B70B1E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rgbClr val="B70B1E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rgbClr val="B70B1E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rgbClr val="B70B1E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18B0B0-11D3-4EAB-A004-39233ABA93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14A128-7A65-4571-A16C-D978598F162F}">
      <dgm:prSet phldrT="[텍스트]"/>
      <dgm:spPr>
        <a:solidFill>
          <a:srgbClr val="B70B1E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4F4F16-9A08-409B-A073-1AB83D56D822}" type="par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8CCA0BE-060A-4B7B-9906-CEEF5B1187C9}" type="sibTrans" cxnId="{366D5063-8DC9-44CC-8CB9-2849DBCBBB63}">
      <dgm:prSet/>
      <dgm:spPr/>
      <dgm:t>
        <a:bodyPr/>
        <a:lstStyle/>
        <a:p>
          <a:pPr latinLnBrk="1"/>
          <a:endParaRPr lang="ko-KR" altLang="en-US"/>
        </a:p>
      </dgm:t>
    </dgm:pt>
    <dgm:pt modelId="{FE5CA665-A97F-4400-BD87-C21C95C7B768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C81C28C-A3E9-42EC-BEA1-33C00011BE10}" type="par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7721F809-DEFD-44EF-8F82-631A75637445}" type="sibTrans" cxnId="{5B4B6ED1-97CE-4768-BA43-08343B3B374D}">
      <dgm:prSet/>
      <dgm:spPr/>
      <dgm:t>
        <a:bodyPr/>
        <a:lstStyle/>
        <a:p>
          <a:pPr latinLnBrk="1"/>
          <a:endParaRPr lang="ko-KR" altLang="en-US"/>
        </a:p>
      </dgm:t>
    </dgm:pt>
    <dgm:pt modelId="{D2D2C752-FFFA-4C40-87E5-ECB92566FB38}">
      <dgm:prSet phldrT="[텍스트]"/>
      <dgm:spPr>
        <a:noFill/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F55CC0C-588E-40D6-81B5-28B1BE879F7B}" type="par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FE738968-2657-449D-8774-D1AFB95F2915}" type="sibTrans" cxnId="{67D9754D-7ED5-4E4F-B0AC-19698EBAAEC4}">
      <dgm:prSet/>
      <dgm:spPr/>
      <dgm:t>
        <a:bodyPr/>
        <a:lstStyle/>
        <a:p>
          <a:pPr latinLnBrk="1"/>
          <a:endParaRPr lang="ko-KR" altLang="en-US"/>
        </a:p>
      </dgm:t>
    </dgm:pt>
    <dgm:pt modelId="{904E8B84-C083-4A07-B7C6-28C186D2765A}">
      <dgm:prSet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3B0E505-5770-4AAD-939C-6D65782786AD}" type="par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C4E2904-99E0-4540-B5E8-10FBD295D659}" type="sibTrans" cxnId="{C0673E03-1523-4E24-B8DD-5DA63A623391}">
      <dgm:prSet/>
      <dgm:spPr/>
      <dgm:t>
        <a:bodyPr/>
        <a:lstStyle/>
        <a:p>
          <a:pPr latinLnBrk="1"/>
          <a:endParaRPr lang="ko-KR" altLang="en-US"/>
        </a:p>
      </dgm:t>
    </dgm:pt>
    <dgm:pt modelId="{37738CE4-F8AF-466E-8D53-888A48E0E513}">
      <dgm:prSet phldrT="[텍스트]"/>
      <dgm:spPr>
        <a:solidFill>
          <a:schemeClr val="bg1"/>
        </a:solidFill>
        <a:ln w="38100">
          <a:solidFill>
            <a:srgbClr val="B70B1E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836B650E-BA4F-4588-97D1-AFC624251337}" type="par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A916E497-4A59-4B61-A9E3-E7757528BB48}" type="sibTrans" cxnId="{A8465E86-91C6-4AC9-8A7D-C6403BA9C5E8}">
      <dgm:prSet/>
      <dgm:spPr/>
      <dgm:t>
        <a:bodyPr/>
        <a:lstStyle/>
        <a:p>
          <a:pPr latinLnBrk="1"/>
          <a:endParaRPr lang="ko-KR" altLang="en-US"/>
        </a:p>
      </dgm:t>
    </dgm:pt>
    <dgm:pt modelId="{28766C12-B4D3-410F-8898-DC27059BC933}" type="pres">
      <dgm:prSet presAssocID="{E218B0B0-11D3-4EAB-A004-39233ABA93FD}" presName="Name0" presStyleCnt="0">
        <dgm:presLayoutVars>
          <dgm:dir/>
          <dgm:animLvl val="lvl"/>
          <dgm:resizeHandles val="exact"/>
        </dgm:presLayoutVars>
      </dgm:prSet>
      <dgm:spPr/>
    </dgm:pt>
    <dgm:pt modelId="{109FFBA3-9F9E-4A8E-9815-5327F5C88D88}" type="pres">
      <dgm:prSet presAssocID="{2A14A128-7A65-4571-A16C-D978598F162F}" presName="Name8" presStyleCnt="0"/>
      <dgm:spPr/>
    </dgm:pt>
    <dgm:pt modelId="{29C70ADB-BF46-45B3-AC58-A938A9893176}" type="pres">
      <dgm:prSet presAssocID="{2A14A128-7A65-4571-A16C-D978598F162F}" presName="level" presStyleLbl="node1" presStyleIdx="0" presStyleCnt="5">
        <dgm:presLayoutVars>
          <dgm:chMax val="1"/>
          <dgm:bulletEnabled val="1"/>
        </dgm:presLayoutVars>
      </dgm:prSet>
      <dgm:spPr/>
    </dgm:pt>
    <dgm:pt modelId="{DA2F02B5-C61E-45F4-84A5-9802F51DF031}" type="pres">
      <dgm:prSet presAssocID="{2A14A128-7A65-4571-A16C-D978598F16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1D8EFB-B4E1-41A9-B757-61ABC88CA9D3}" type="pres">
      <dgm:prSet presAssocID="{904E8B84-C083-4A07-B7C6-28C186D2765A}" presName="Name8" presStyleCnt="0"/>
      <dgm:spPr/>
    </dgm:pt>
    <dgm:pt modelId="{0FF473DC-B57F-41C8-A5EE-4456F1830C53}" type="pres">
      <dgm:prSet presAssocID="{904E8B84-C083-4A07-B7C6-28C186D2765A}" presName="level" presStyleLbl="node1" presStyleIdx="1" presStyleCnt="5">
        <dgm:presLayoutVars>
          <dgm:chMax val="1"/>
          <dgm:bulletEnabled val="1"/>
        </dgm:presLayoutVars>
      </dgm:prSet>
      <dgm:spPr/>
    </dgm:pt>
    <dgm:pt modelId="{CA987F14-CDE9-4FFA-B4B9-F7A013FFA949}" type="pres">
      <dgm:prSet presAssocID="{904E8B84-C083-4A07-B7C6-28C186D276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BF10C5-1B3F-4216-820B-51FDC7567DF3}" type="pres">
      <dgm:prSet presAssocID="{FE5CA665-A97F-4400-BD87-C21C95C7B768}" presName="Name8" presStyleCnt="0"/>
      <dgm:spPr/>
    </dgm:pt>
    <dgm:pt modelId="{30D8928B-3B59-4EE9-BD9A-EE84A038E9F6}" type="pres">
      <dgm:prSet presAssocID="{FE5CA665-A97F-4400-BD87-C21C95C7B768}" presName="level" presStyleLbl="node1" presStyleIdx="2" presStyleCnt="5">
        <dgm:presLayoutVars>
          <dgm:chMax val="1"/>
          <dgm:bulletEnabled val="1"/>
        </dgm:presLayoutVars>
      </dgm:prSet>
      <dgm:spPr/>
    </dgm:pt>
    <dgm:pt modelId="{1A6931C1-9CC4-4AD1-9198-56CD0FB95516}" type="pres">
      <dgm:prSet presAssocID="{FE5CA665-A97F-4400-BD87-C21C95C7B7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2E2DF5-A977-4CBC-BD7E-DB4EBFB21642}" type="pres">
      <dgm:prSet presAssocID="{37738CE4-F8AF-466E-8D53-888A48E0E513}" presName="Name8" presStyleCnt="0"/>
      <dgm:spPr/>
    </dgm:pt>
    <dgm:pt modelId="{A3D1FDFE-051A-49ED-990A-B3E5721CBEDE}" type="pres">
      <dgm:prSet presAssocID="{37738CE4-F8AF-466E-8D53-888A48E0E5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25C5573B-D6A0-45C8-9D09-A7BE02D2B9C7}" type="pres">
      <dgm:prSet presAssocID="{37738CE4-F8AF-466E-8D53-888A48E0E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F4C91-BE60-4B2E-864F-05E022ED4F47}" type="pres">
      <dgm:prSet presAssocID="{D2D2C752-FFFA-4C40-87E5-ECB92566FB38}" presName="Name8" presStyleCnt="0"/>
      <dgm:spPr/>
    </dgm:pt>
    <dgm:pt modelId="{929E0EDF-8325-42A9-B5D8-386E77F61539}" type="pres">
      <dgm:prSet presAssocID="{D2D2C752-FFFA-4C40-87E5-ECB92566FB38}" presName="level" presStyleLbl="node1" presStyleIdx="4" presStyleCnt="5">
        <dgm:presLayoutVars>
          <dgm:chMax val="1"/>
          <dgm:bulletEnabled val="1"/>
        </dgm:presLayoutVars>
      </dgm:prSet>
      <dgm:spPr/>
    </dgm:pt>
    <dgm:pt modelId="{5C442350-6F22-44C1-9C8D-B59830475270}" type="pres">
      <dgm:prSet presAssocID="{D2D2C752-FFFA-4C40-87E5-ECB92566FB3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0673E03-1523-4E24-B8DD-5DA63A623391}" srcId="{E218B0B0-11D3-4EAB-A004-39233ABA93FD}" destId="{904E8B84-C083-4A07-B7C6-28C186D2765A}" srcOrd="1" destOrd="0" parTransId="{A3B0E505-5770-4AAD-939C-6D65782786AD}" sibTransId="{3C4E2904-99E0-4540-B5E8-10FBD295D659}"/>
    <dgm:cxn modelId="{5938BB13-E7A0-490A-A717-0D0F7DD6435C}" type="presOf" srcId="{2A14A128-7A65-4571-A16C-D978598F162F}" destId="{DA2F02B5-C61E-45F4-84A5-9802F51DF031}" srcOrd="1" destOrd="0" presId="urn:microsoft.com/office/officeart/2005/8/layout/pyramid1"/>
    <dgm:cxn modelId="{31894C1F-579E-4308-B7C2-2212A8A4AF42}" type="presOf" srcId="{904E8B84-C083-4A07-B7C6-28C186D2765A}" destId="{0FF473DC-B57F-41C8-A5EE-4456F1830C53}" srcOrd="0" destOrd="0" presId="urn:microsoft.com/office/officeart/2005/8/layout/pyramid1"/>
    <dgm:cxn modelId="{F39A0727-082A-43F1-8D72-EA5133C5CD26}" type="presOf" srcId="{D2D2C752-FFFA-4C40-87E5-ECB92566FB38}" destId="{5C442350-6F22-44C1-9C8D-B59830475270}" srcOrd="1" destOrd="0" presId="urn:microsoft.com/office/officeart/2005/8/layout/pyramid1"/>
    <dgm:cxn modelId="{4AE4DA5E-0EEF-43B7-8195-B1B3F69E7DF5}" type="presOf" srcId="{FE5CA665-A97F-4400-BD87-C21C95C7B768}" destId="{30D8928B-3B59-4EE9-BD9A-EE84A038E9F6}" srcOrd="0" destOrd="0" presId="urn:microsoft.com/office/officeart/2005/8/layout/pyramid1"/>
    <dgm:cxn modelId="{366D5063-8DC9-44CC-8CB9-2849DBCBBB63}" srcId="{E218B0B0-11D3-4EAB-A004-39233ABA93FD}" destId="{2A14A128-7A65-4571-A16C-D978598F162F}" srcOrd="0" destOrd="0" parTransId="{B14F4F16-9A08-409B-A073-1AB83D56D822}" sibTransId="{F8CCA0BE-060A-4B7B-9906-CEEF5B1187C9}"/>
    <dgm:cxn modelId="{4D9EE14A-7251-47B9-8BF0-2733F3184F0D}" type="presOf" srcId="{37738CE4-F8AF-466E-8D53-888A48E0E513}" destId="{A3D1FDFE-051A-49ED-990A-B3E5721CBEDE}" srcOrd="0" destOrd="0" presId="urn:microsoft.com/office/officeart/2005/8/layout/pyramid1"/>
    <dgm:cxn modelId="{67D9754D-7ED5-4E4F-B0AC-19698EBAAEC4}" srcId="{E218B0B0-11D3-4EAB-A004-39233ABA93FD}" destId="{D2D2C752-FFFA-4C40-87E5-ECB92566FB38}" srcOrd="4" destOrd="0" parTransId="{8F55CC0C-588E-40D6-81B5-28B1BE879F7B}" sibTransId="{FE738968-2657-449D-8774-D1AFB95F2915}"/>
    <dgm:cxn modelId="{A911D557-7449-4304-B7DF-D536289C6759}" type="presOf" srcId="{2A14A128-7A65-4571-A16C-D978598F162F}" destId="{29C70ADB-BF46-45B3-AC58-A938A9893176}" srcOrd="0" destOrd="0" presId="urn:microsoft.com/office/officeart/2005/8/layout/pyramid1"/>
    <dgm:cxn modelId="{A8465E86-91C6-4AC9-8A7D-C6403BA9C5E8}" srcId="{E218B0B0-11D3-4EAB-A004-39233ABA93FD}" destId="{37738CE4-F8AF-466E-8D53-888A48E0E513}" srcOrd="3" destOrd="0" parTransId="{836B650E-BA4F-4588-97D1-AFC624251337}" sibTransId="{A916E497-4A59-4B61-A9E3-E7757528BB48}"/>
    <dgm:cxn modelId="{85472794-B055-4823-935C-948118928277}" type="presOf" srcId="{E218B0B0-11D3-4EAB-A004-39233ABA93FD}" destId="{28766C12-B4D3-410F-8898-DC27059BC933}" srcOrd="0" destOrd="0" presId="urn:microsoft.com/office/officeart/2005/8/layout/pyramid1"/>
    <dgm:cxn modelId="{C07C3A97-A70D-4FA5-9FA2-5CBBF6B4535B}" type="presOf" srcId="{37738CE4-F8AF-466E-8D53-888A48E0E513}" destId="{25C5573B-D6A0-45C8-9D09-A7BE02D2B9C7}" srcOrd="1" destOrd="0" presId="urn:microsoft.com/office/officeart/2005/8/layout/pyramid1"/>
    <dgm:cxn modelId="{DDDA1FB4-6659-469C-8EC6-66D5E685EEED}" type="presOf" srcId="{904E8B84-C083-4A07-B7C6-28C186D2765A}" destId="{CA987F14-CDE9-4FFA-B4B9-F7A013FFA949}" srcOrd="1" destOrd="0" presId="urn:microsoft.com/office/officeart/2005/8/layout/pyramid1"/>
    <dgm:cxn modelId="{6E24D2BB-2958-4A14-9D6B-01F4518A2130}" type="presOf" srcId="{D2D2C752-FFFA-4C40-87E5-ECB92566FB38}" destId="{929E0EDF-8325-42A9-B5D8-386E77F61539}" srcOrd="0" destOrd="0" presId="urn:microsoft.com/office/officeart/2005/8/layout/pyramid1"/>
    <dgm:cxn modelId="{98573BBC-F3FA-412C-B2BB-A514D63D928D}" type="presOf" srcId="{FE5CA665-A97F-4400-BD87-C21C95C7B768}" destId="{1A6931C1-9CC4-4AD1-9198-56CD0FB95516}" srcOrd="1" destOrd="0" presId="urn:microsoft.com/office/officeart/2005/8/layout/pyramid1"/>
    <dgm:cxn modelId="{5B4B6ED1-97CE-4768-BA43-08343B3B374D}" srcId="{E218B0B0-11D3-4EAB-A004-39233ABA93FD}" destId="{FE5CA665-A97F-4400-BD87-C21C95C7B768}" srcOrd="2" destOrd="0" parTransId="{0C81C28C-A3E9-42EC-BEA1-33C00011BE10}" sibTransId="{7721F809-DEFD-44EF-8F82-631A75637445}"/>
    <dgm:cxn modelId="{BCF468C2-5A09-4C46-9C77-D1DE24F722A9}" type="presParOf" srcId="{28766C12-B4D3-410F-8898-DC27059BC933}" destId="{109FFBA3-9F9E-4A8E-9815-5327F5C88D88}" srcOrd="0" destOrd="0" presId="urn:microsoft.com/office/officeart/2005/8/layout/pyramid1"/>
    <dgm:cxn modelId="{608505A0-F974-4DBD-9D39-65B2C2DB7E4C}" type="presParOf" srcId="{109FFBA3-9F9E-4A8E-9815-5327F5C88D88}" destId="{29C70ADB-BF46-45B3-AC58-A938A9893176}" srcOrd="0" destOrd="0" presId="urn:microsoft.com/office/officeart/2005/8/layout/pyramid1"/>
    <dgm:cxn modelId="{E308E26F-4B5A-459F-8064-0FFEE5DB1DE1}" type="presParOf" srcId="{109FFBA3-9F9E-4A8E-9815-5327F5C88D88}" destId="{DA2F02B5-C61E-45F4-84A5-9802F51DF031}" srcOrd="1" destOrd="0" presId="urn:microsoft.com/office/officeart/2005/8/layout/pyramid1"/>
    <dgm:cxn modelId="{C60F56B4-11B9-48A0-95AD-5191F0DE129A}" type="presParOf" srcId="{28766C12-B4D3-410F-8898-DC27059BC933}" destId="{931D8EFB-B4E1-41A9-B757-61ABC88CA9D3}" srcOrd="1" destOrd="0" presId="urn:microsoft.com/office/officeart/2005/8/layout/pyramid1"/>
    <dgm:cxn modelId="{980037B8-DDF7-4841-9D24-BED445A0B633}" type="presParOf" srcId="{931D8EFB-B4E1-41A9-B757-61ABC88CA9D3}" destId="{0FF473DC-B57F-41C8-A5EE-4456F1830C53}" srcOrd="0" destOrd="0" presId="urn:microsoft.com/office/officeart/2005/8/layout/pyramid1"/>
    <dgm:cxn modelId="{F8E60C4B-90B6-44EF-9947-C3C805596B25}" type="presParOf" srcId="{931D8EFB-B4E1-41A9-B757-61ABC88CA9D3}" destId="{CA987F14-CDE9-4FFA-B4B9-F7A013FFA949}" srcOrd="1" destOrd="0" presId="urn:microsoft.com/office/officeart/2005/8/layout/pyramid1"/>
    <dgm:cxn modelId="{B6485C72-04DF-4C56-BA20-F8DCE7191096}" type="presParOf" srcId="{28766C12-B4D3-410F-8898-DC27059BC933}" destId="{79BF10C5-1B3F-4216-820B-51FDC7567DF3}" srcOrd="2" destOrd="0" presId="urn:microsoft.com/office/officeart/2005/8/layout/pyramid1"/>
    <dgm:cxn modelId="{5FE26699-E586-4FA1-839D-E99B98BEBC18}" type="presParOf" srcId="{79BF10C5-1B3F-4216-820B-51FDC7567DF3}" destId="{30D8928B-3B59-4EE9-BD9A-EE84A038E9F6}" srcOrd="0" destOrd="0" presId="urn:microsoft.com/office/officeart/2005/8/layout/pyramid1"/>
    <dgm:cxn modelId="{C430BB20-4D8E-447D-96DB-9103E916D86A}" type="presParOf" srcId="{79BF10C5-1B3F-4216-820B-51FDC7567DF3}" destId="{1A6931C1-9CC4-4AD1-9198-56CD0FB95516}" srcOrd="1" destOrd="0" presId="urn:microsoft.com/office/officeart/2005/8/layout/pyramid1"/>
    <dgm:cxn modelId="{36DA8493-3EFD-4FCB-B7E5-7A718003B1FE}" type="presParOf" srcId="{28766C12-B4D3-410F-8898-DC27059BC933}" destId="{1F2E2DF5-A977-4CBC-BD7E-DB4EBFB21642}" srcOrd="3" destOrd="0" presId="urn:microsoft.com/office/officeart/2005/8/layout/pyramid1"/>
    <dgm:cxn modelId="{DFE8CD08-50E5-41F2-8502-729DCC93B482}" type="presParOf" srcId="{1F2E2DF5-A977-4CBC-BD7E-DB4EBFB21642}" destId="{A3D1FDFE-051A-49ED-990A-B3E5721CBEDE}" srcOrd="0" destOrd="0" presId="urn:microsoft.com/office/officeart/2005/8/layout/pyramid1"/>
    <dgm:cxn modelId="{698B9EB9-D9D7-4437-A7BA-AEA1BD94C936}" type="presParOf" srcId="{1F2E2DF5-A977-4CBC-BD7E-DB4EBFB21642}" destId="{25C5573B-D6A0-45C8-9D09-A7BE02D2B9C7}" srcOrd="1" destOrd="0" presId="urn:microsoft.com/office/officeart/2005/8/layout/pyramid1"/>
    <dgm:cxn modelId="{D4D89419-86FB-4DAE-B5E5-BB9C9AC6A6FC}" type="presParOf" srcId="{28766C12-B4D3-410F-8898-DC27059BC933}" destId="{221F4C91-BE60-4B2E-864F-05E022ED4F47}" srcOrd="4" destOrd="0" presId="urn:microsoft.com/office/officeart/2005/8/layout/pyramid1"/>
    <dgm:cxn modelId="{12716D8C-3A91-4BA5-B135-280CD744FF62}" type="presParOf" srcId="{221F4C91-BE60-4B2E-864F-05E022ED4F47}" destId="{929E0EDF-8325-42A9-B5D8-386E77F61539}" srcOrd="0" destOrd="0" presId="urn:microsoft.com/office/officeart/2005/8/layout/pyramid1"/>
    <dgm:cxn modelId="{8272B15E-CBD6-4DDE-8CEC-B3585CED5701}" type="presParOf" srcId="{221F4C91-BE60-4B2E-864F-05E022ED4F47}" destId="{5C442350-6F22-44C1-9C8D-B59830475270}" srcOrd="1" destOrd="0" presId="urn:microsoft.com/office/officeart/2005/8/layout/pyramid1"/>
  </dgm:cxnLst>
  <dgm:bg>
    <a:solidFill>
      <a:schemeClr val="bg1"/>
    </a:solidFill>
  </dgm:bg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1109837" y="0"/>
          <a:ext cx="554918" cy="539764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1109837" y="0"/>
        <a:ext cx="554918" cy="539764"/>
      </dsp:txXfrm>
    </dsp:sp>
    <dsp:sp modelId="{0FF473DC-B57F-41C8-A5EE-4456F1830C53}">
      <dsp:nvSpPr>
        <dsp:cNvPr id="0" name=""/>
        <dsp:cNvSpPr/>
      </dsp:nvSpPr>
      <dsp:spPr>
        <a:xfrm>
          <a:off x="832377" y="539764"/>
          <a:ext cx="1109837" cy="539764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1026599" y="539764"/>
        <a:ext cx="721394" cy="539764"/>
      </dsp:txXfrm>
    </dsp:sp>
    <dsp:sp modelId="{30D8928B-3B59-4EE9-BD9A-EE84A038E9F6}">
      <dsp:nvSpPr>
        <dsp:cNvPr id="0" name=""/>
        <dsp:cNvSpPr/>
      </dsp:nvSpPr>
      <dsp:spPr>
        <a:xfrm>
          <a:off x="554918" y="1079529"/>
          <a:ext cx="1664755" cy="539764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846250" y="1079529"/>
        <a:ext cx="1082091" cy="539764"/>
      </dsp:txXfrm>
    </dsp:sp>
    <dsp:sp modelId="{A3D1FDFE-051A-49ED-990A-B3E5721CBEDE}">
      <dsp:nvSpPr>
        <dsp:cNvPr id="0" name=""/>
        <dsp:cNvSpPr/>
      </dsp:nvSpPr>
      <dsp:spPr>
        <a:xfrm>
          <a:off x="277459" y="1619293"/>
          <a:ext cx="2219674" cy="539764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665902" y="1619293"/>
        <a:ext cx="1442788" cy="539764"/>
      </dsp:txXfrm>
    </dsp:sp>
    <dsp:sp modelId="{929E0EDF-8325-42A9-B5D8-386E77F61539}">
      <dsp:nvSpPr>
        <dsp:cNvPr id="0" name=""/>
        <dsp:cNvSpPr/>
      </dsp:nvSpPr>
      <dsp:spPr>
        <a:xfrm>
          <a:off x="0" y="2159058"/>
          <a:ext cx="2774593" cy="539764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485553" y="2159058"/>
        <a:ext cx="1803485" cy="5397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1111283" y="0"/>
          <a:ext cx="552025" cy="536950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/>
        </a:p>
      </dsp:txBody>
      <dsp:txXfrm>
        <a:off x="1111283" y="0"/>
        <a:ext cx="552025" cy="536950"/>
      </dsp:txXfrm>
    </dsp:sp>
    <dsp:sp modelId="{0FF473DC-B57F-41C8-A5EE-4456F1830C53}">
      <dsp:nvSpPr>
        <dsp:cNvPr id="0" name=""/>
        <dsp:cNvSpPr/>
      </dsp:nvSpPr>
      <dsp:spPr>
        <a:xfrm>
          <a:off x="835270" y="536950"/>
          <a:ext cx="1104051" cy="536950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/>
        </a:p>
      </dsp:txBody>
      <dsp:txXfrm>
        <a:off x="1028479" y="536950"/>
        <a:ext cx="717633" cy="536950"/>
      </dsp:txXfrm>
    </dsp:sp>
    <dsp:sp modelId="{30D8928B-3B59-4EE9-BD9A-EE84A038E9F6}">
      <dsp:nvSpPr>
        <dsp:cNvPr id="0" name=""/>
        <dsp:cNvSpPr/>
      </dsp:nvSpPr>
      <dsp:spPr>
        <a:xfrm>
          <a:off x="559257" y="1073901"/>
          <a:ext cx="1656077" cy="536950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 dirty="0"/>
        </a:p>
      </dsp:txBody>
      <dsp:txXfrm>
        <a:off x="849071" y="1073901"/>
        <a:ext cx="1076450" cy="536950"/>
      </dsp:txXfrm>
    </dsp:sp>
    <dsp:sp modelId="{A3D1FDFE-051A-49ED-990A-B3E5721CBEDE}">
      <dsp:nvSpPr>
        <dsp:cNvPr id="0" name=""/>
        <dsp:cNvSpPr/>
      </dsp:nvSpPr>
      <dsp:spPr>
        <a:xfrm>
          <a:off x="283244" y="1610852"/>
          <a:ext cx="2208103" cy="536950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 dirty="0"/>
        </a:p>
      </dsp:txBody>
      <dsp:txXfrm>
        <a:off x="669662" y="1610852"/>
        <a:ext cx="1435267" cy="536950"/>
      </dsp:txXfrm>
    </dsp:sp>
    <dsp:sp modelId="{929E0EDF-8325-42A9-B5D8-386E77F61539}">
      <dsp:nvSpPr>
        <dsp:cNvPr id="0" name=""/>
        <dsp:cNvSpPr/>
      </dsp:nvSpPr>
      <dsp:spPr>
        <a:xfrm>
          <a:off x="0" y="2147803"/>
          <a:ext cx="2774593" cy="551019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485553" y="2147803"/>
        <a:ext cx="1803485" cy="5510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1190476" y="0"/>
          <a:ext cx="393639" cy="382890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1190476" y="0"/>
        <a:ext cx="393639" cy="382890"/>
      </dsp:txXfrm>
    </dsp:sp>
    <dsp:sp modelId="{30D8928B-3B59-4EE9-BD9A-EE84A038E9F6}">
      <dsp:nvSpPr>
        <dsp:cNvPr id="0" name=""/>
        <dsp:cNvSpPr/>
      </dsp:nvSpPr>
      <dsp:spPr>
        <a:xfrm>
          <a:off x="933098" y="382890"/>
          <a:ext cx="908395" cy="500698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 dirty="0"/>
        </a:p>
      </dsp:txBody>
      <dsp:txXfrm>
        <a:off x="1092067" y="382890"/>
        <a:ext cx="590457" cy="500698"/>
      </dsp:txXfrm>
    </dsp:sp>
    <dsp:sp modelId="{A3D1FDFE-051A-49ED-990A-B3E5721CBEDE}">
      <dsp:nvSpPr>
        <dsp:cNvPr id="0" name=""/>
        <dsp:cNvSpPr/>
      </dsp:nvSpPr>
      <dsp:spPr>
        <a:xfrm>
          <a:off x="362547" y="883588"/>
          <a:ext cx="2049498" cy="1109941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 dirty="0"/>
        </a:p>
      </dsp:txBody>
      <dsp:txXfrm>
        <a:off x="721209" y="883588"/>
        <a:ext cx="1332174" cy="1109941"/>
      </dsp:txXfrm>
    </dsp:sp>
    <dsp:sp modelId="{929E0EDF-8325-42A9-B5D8-386E77F61539}">
      <dsp:nvSpPr>
        <dsp:cNvPr id="0" name=""/>
        <dsp:cNvSpPr/>
      </dsp:nvSpPr>
      <dsp:spPr>
        <a:xfrm>
          <a:off x="0" y="1993530"/>
          <a:ext cx="2774593" cy="705292"/>
        </a:xfrm>
        <a:prstGeom prst="trapezoid">
          <a:avLst>
            <a:gd name="adj" fmla="val 51404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100" kern="1200" dirty="0"/>
        </a:p>
      </dsp:txBody>
      <dsp:txXfrm>
        <a:off x="485553" y="1993530"/>
        <a:ext cx="1803485" cy="705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230432" y="0"/>
          <a:ext cx="115216" cy="136799"/>
        </a:xfrm>
        <a:prstGeom prst="trapezoid">
          <a:avLst>
            <a:gd name="adj" fmla="val 50000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30432" y="0"/>
        <a:ext cx="115216" cy="136799"/>
      </dsp:txXfrm>
    </dsp:sp>
    <dsp:sp modelId="{0FF473DC-B57F-41C8-A5EE-4456F1830C53}">
      <dsp:nvSpPr>
        <dsp:cNvPr id="0" name=""/>
        <dsp:cNvSpPr/>
      </dsp:nvSpPr>
      <dsp:spPr>
        <a:xfrm>
          <a:off x="172824" y="136799"/>
          <a:ext cx="230432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13149" y="136799"/>
        <a:ext cx="149780" cy="136799"/>
      </dsp:txXfrm>
    </dsp:sp>
    <dsp:sp modelId="{30D8928B-3B59-4EE9-BD9A-EE84A038E9F6}">
      <dsp:nvSpPr>
        <dsp:cNvPr id="0" name=""/>
        <dsp:cNvSpPr/>
      </dsp:nvSpPr>
      <dsp:spPr>
        <a:xfrm>
          <a:off x="115215" y="273599"/>
          <a:ext cx="345648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75704" y="273599"/>
        <a:ext cx="224671" cy="136799"/>
      </dsp:txXfrm>
    </dsp:sp>
    <dsp:sp modelId="{A3D1FDFE-051A-49ED-990A-B3E5721CBEDE}">
      <dsp:nvSpPr>
        <dsp:cNvPr id="0" name=""/>
        <dsp:cNvSpPr/>
      </dsp:nvSpPr>
      <dsp:spPr>
        <a:xfrm>
          <a:off x="57608" y="410399"/>
          <a:ext cx="460864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38259" y="410399"/>
        <a:ext cx="299561" cy="136799"/>
      </dsp:txXfrm>
    </dsp:sp>
    <dsp:sp modelId="{929E0EDF-8325-42A9-B5D8-386E77F61539}">
      <dsp:nvSpPr>
        <dsp:cNvPr id="0" name=""/>
        <dsp:cNvSpPr/>
      </dsp:nvSpPr>
      <dsp:spPr>
        <a:xfrm>
          <a:off x="0" y="547199"/>
          <a:ext cx="576080" cy="136799"/>
        </a:xfrm>
        <a:prstGeom prst="trapezoid">
          <a:avLst>
            <a:gd name="adj" fmla="val 42111"/>
          </a:avLst>
        </a:prstGeom>
        <a:solidFill>
          <a:srgbClr val="B70B1E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00813" y="547199"/>
        <a:ext cx="374452" cy="136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230432" y="0"/>
          <a:ext cx="115216" cy="136799"/>
        </a:xfrm>
        <a:prstGeom prst="trapezoid">
          <a:avLst>
            <a:gd name="adj" fmla="val 50000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30432" y="0"/>
        <a:ext cx="115216" cy="136799"/>
      </dsp:txXfrm>
    </dsp:sp>
    <dsp:sp modelId="{0FF473DC-B57F-41C8-A5EE-4456F1830C53}">
      <dsp:nvSpPr>
        <dsp:cNvPr id="0" name=""/>
        <dsp:cNvSpPr/>
      </dsp:nvSpPr>
      <dsp:spPr>
        <a:xfrm>
          <a:off x="172824" y="136799"/>
          <a:ext cx="230432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13149" y="136799"/>
        <a:ext cx="149780" cy="136799"/>
      </dsp:txXfrm>
    </dsp:sp>
    <dsp:sp modelId="{30D8928B-3B59-4EE9-BD9A-EE84A038E9F6}">
      <dsp:nvSpPr>
        <dsp:cNvPr id="0" name=""/>
        <dsp:cNvSpPr/>
      </dsp:nvSpPr>
      <dsp:spPr>
        <a:xfrm>
          <a:off x="115215" y="273599"/>
          <a:ext cx="345648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75704" y="273599"/>
        <a:ext cx="224671" cy="136799"/>
      </dsp:txXfrm>
    </dsp:sp>
    <dsp:sp modelId="{A3D1FDFE-051A-49ED-990A-B3E5721CBEDE}">
      <dsp:nvSpPr>
        <dsp:cNvPr id="0" name=""/>
        <dsp:cNvSpPr/>
      </dsp:nvSpPr>
      <dsp:spPr>
        <a:xfrm>
          <a:off x="57608" y="410399"/>
          <a:ext cx="460864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38259" y="410399"/>
        <a:ext cx="299561" cy="136799"/>
      </dsp:txXfrm>
    </dsp:sp>
    <dsp:sp modelId="{929E0EDF-8325-42A9-B5D8-386E77F61539}">
      <dsp:nvSpPr>
        <dsp:cNvPr id="0" name=""/>
        <dsp:cNvSpPr/>
      </dsp:nvSpPr>
      <dsp:spPr>
        <a:xfrm>
          <a:off x="0" y="547199"/>
          <a:ext cx="576080" cy="136799"/>
        </a:xfrm>
        <a:prstGeom prst="trapezoid">
          <a:avLst>
            <a:gd name="adj" fmla="val 42111"/>
          </a:avLst>
        </a:prstGeom>
        <a:solidFill>
          <a:srgbClr val="B70B1E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00813" y="547199"/>
        <a:ext cx="374452" cy="136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230432" y="0"/>
          <a:ext cx="115216" cy="136799"/>
        </a:xfrm>
        <a:prstGeom prst="trapezoid">
          <a:avLst>
            <a:gd name="adj" fmla="val 50000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30432" y="0"/>
        <a:ext cx="115216" cy="136799"/>
      </dsp:txXfrm>
    </dsp:sp>
    <dsp:sp modelId="{0FF473DC-B57F-41C8-A5EE-4456F1830C53}">
      <dsp:nvSpPr>
        <dsp:cNvPr id="0" name=""/>
        <dsp:cNvSpPr/>
      </dsp:nvSpPr>
      <dsp:spPr>
        <a:xfrm>
          <a:off x="172824" y="136799"/>
          <a:ext cx="230432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13149" y="136799"/>
        <a:ext cx="149780" cy="136799"/>
      </dsp:txXfrm>
    </dsp:sp>
    <dsp:sp modelId="{30D8928B-3B59-4EE9-BD9A-EE84A038E9F6}">
      <dsp:nvSpPr>
        <dsp:cNvPr id="0" name=""/>
        <dsp:cNvSpPr/>
      </dsp:nvSpPr>
      <dsp:spPr>
        <a:xfrm>
          <a:off x="115215" y="273599"/>
          <a:ext cx="345648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75704" y="273599"/>
        <a:ext cx="224671" cy="136799"/>
      </dsp:txXfrm>
    </dsp:sp>
    <dsp:sp modelId="{A3D1FDFE-051A-49ED-990A-B3E5721CBEDE}">
      <dsp:nvSpPr>
        <dsp:cNvPr id="0" name=""/>
        <dsp:cNvSpPr/>
      </dsp:nvSpPr>
      <dsp:spPr>
        <a:xfrm>
          <a:off x="57608" y="410399"/>
          <a:ext cx="460864" cy="136799"/>
        </a:xfrm>
        <a:prstGeom prst="trapezoid">
          <a:avLst>
            <a:gd name="adj" fmla="val 42111"/>
          </a:avLst>
        </a:prstGeom>
        <a:solidFill>
          <a:srgbClr val="B70B1E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38259" y="410399"/>
        <a:ext cx="299561" cy="136799"/>
      </dsp:txXfrm>
    </dsp:sp>
    <dsp:sp modelId="{929E0EDF-8325-42A9-B5D8-386E77F61539}">
      <dsp:nvSpPr>
        <dsp:cNvPr id="0" name=""/>
        <dsp:cNvSpPr/>
      </dsp:nvSpPr>
      <dsp:spPr>
        <a:xfrm>
          <a:off x="0" y="547199"/>
          <a:ext cx="576080" cy="136799"/>
        </a:xfrm>
        <a:prstGeom prst="trapezoid">
          <a:avLst>
            <a:gd name="adj" fmla="val 42111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00813" y="547199"/>
        <a:ext cx="374452" cy="1367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230432" y="0"/>
          <a:ext cx="115216" cy="136799"/>
        </a:xfrm>
        <a:prstGeom prst="trapezoid">
          <a:avLst>
            <a:gd name="adj" fmla="val 50000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30432" y="0"/>
        <a:ext cx="115216" cy="136799"/>
      </dsp:txXfrm>
    </dsp:sp>
    <dsp:sp modelId="{0FF473DC-B57F-41C8-A5EE-4456F1830C53}">
      <dsp:nvSpPr>
        <dsp:cNvPr id="0" name=""/>
        <dsp:cNvSpPr/>
      </dsp:nvSpPr>
      <dsp:spPr>
        <a:xfrm>
          <a:off x="172824" y="136799"/>
          <a:ext cx="230432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13149" y="136799"/>
        <a:ext cx="149780" cy="136799"/>
      </dsp:txXfrm>
    </dsp:sp>
    <dsp:sp modelId="{30D8928B-3B59-4EE9-BD9A-EE84A038E9F6}">
      <dsp:nvSpPr>
        <dsp:cNvPr id="0" name=""/>
        <dsp:cNvSpPr/>
      </dsp:nvSpPr>
      <dsp:spPr>
        <a:xfrm>
          <a:off x="115215" y="273599"/>
          <a:ext cx="345648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75704" y="273599"/>
        <a:ext cx="224671" cy="136799"/>
      </dsp:txXfrm>
    </dsp:sp>
    <dsp:sp modelId="{A3D1FDFE-051A-49ED-990A-B3E5721CBEDE}">
      <dsp:nvSpPr>
        <dsp:cNvPr id="0" name=""/>
        <dsp:cNvSpPr/>
      </dsp:nvSpPr>
      <dsp:spPr>
        <a:xfrm>
          <a:off x="57608" y="410399"/>
          <a:ext cx="460864" cy="136799"/>
        </a:xfrm>
        <a:prstGeom prst="trapezoid">
          <a:avLst>
            <a:gd name="adj" fmla="val 42111"/>
          </a:avLst>
        </a:prstGeom>
        <a:solidFill>
          <a:srgbClr val="B70B1E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38259" y="410399"/>
        <a:ext cx="299561" cy="136799"/>
      </dsp:txXfrm>
    </dsp:sp>
    <dsp:sp modelId="{929E0EDF-8325-42A9-B5D8-386E77F61539}">
      <dsp:nvSpPr>
        <dsp:cNvPr id="0" name=""/>
        <dsp:cNvSpPr/>
      </dsp:nvSpPr>
      <dsp:spPr>
        <a:xfrm>
          <a:off x="0" y="547199"/>
          <a:ext cx="576080" cy="136799"/>
        </a:xfrm>
        <a:prstGeom prst="trapezoid">
          <a:avLst>
            <a:gd name="adj" fmla="val 42111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00813" y="547199"/>
        <a:ext cx="374452" cy="1367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230432" y="0"/>
          <a:ext cx="115216" cy="136799"/>
        </a:xfrm>
        <a:prstGeom prst="trapezoid">
          <a:avLst>
            <a:gd name="adj" fmla="val 50000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30432" y="0"/>
        <a:ext cx="115216" cy="136799"/>
      </dsp:txXfrm>
    </dsp:sp>
    <dsp:sp modelId="{0FF473DC-B57F-41C8-A5EE-4456F1830C53}">
      <dsp:nvSpPr>
        <dsp:cNvPr id="0" name=""/>
        <dsp:cNvSpPr/>
      </dsp:nvSpPr>
      <dsp:spPr>
        <a:xfrm>
          <a:off x="172824" y="136799"/>
          <a:ext cx="230432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13149" y="136799"/>
        <a:ext cx="149780" cy="136799"/>
      </dsp:txXfrm>
    </dsp:sp>
    <dsp:sp modelId="{30D8928B-3B59-4EE9-BD9A-EE84A038E9F6}">
      <dsp:nvSpPr>
        <dsp:cNvPr id="0" name=""/>
        <dsp:cNvSpPr/>
      </dsp:nvSpPr>
      <dsp:spPr>
        <a:xfrm>
          <a:off x="115215" y="273599"/>
          <a:ext cx="345648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75704" y="273599"/>
        <a:ext cx="224671" cy="136799"/>
      </dsp:txXfrm>
    </dsp:sp>
    <dsp:sp modelId="{A3D1FDFE-051A-49ED-990A-B3E5721CBEDE}">
      <dsp:nvSpPr>
        <dsp:cNvPr id="0" name=""/>
        <dsp:cNvSpPr/>
      </dsp:nvSpPr>
      <dsp:spPr>
        <a:xfrm>
          <a:off x="57608" y="410399"/>
          <a:ext cx="460864" cy="136799"/>
        </a:xfrm>
        <a:prstGeom prst="trapezoid">
          <a:avLst>
            <a:gd name="adj" fmla="val 42111"/>
          </a:avLst>
        </a:prstGeom>
        <a:solidFill>
          <a:srgbClr val="B70B1E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38259" y="410399"/>
        <a:ext cx="299561" cy="136799"/>
      </dsp:txXfrm>
    </dsp:sp>
    <dsp:sp modelId="{929E0EDF-8325-42A9-B5D8-386E77F61539}">
      <dsp:nvSpPr>
        <dsp:cNvPr id="0" name=""/>
        <dsp:cNvSpPr/>
      </dsp:nvSpPr>
      <dsp:spPr>
        <a:xfrm>
          <a:off x="0" y="547199"/>
          <a:ext cx="576080" cy="136799"/>
        </a:xfrm>
        <a:prstGeom prst="trapezoid">
          <a:avLst>
            <a:gd name="adj" fmla="val 42111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00813" y="547199"/>
        <a:ext cx="374452" cy="1367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230432" y="0"/>
          <a:ext cx="115216" cy="136799"/>
        </a:xfrm>
        <a:prstGeom prst="trapezoid">
          <a:avLst>
            <a:gd name="adj" fmla="val 50000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30432" y="0"/>
        <a:ext cx="115216" cy="136799"/>
      </dsp:txXfrm>
    </dsp:sp>
    <dsp:sp modelId="{0FF473DC-B57F-41C8-A5EE-4456F1830C53}">
      <dsp:nvSpPr>
        <dsp:cNvPr id="0" name=""/>
        <dsp:cNvSpPr/>
      </dsp:nvSpPr>
      <dsp:spPr>
        <a:xfrm>
          <a:off x="172824" y="136799"/>
          <a:ext cx="230432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13149" y="136799"/>
        <a:ext cx="149780" cy="136799"/>
      </dsp:txXfrm>
    </dsp:sp>
    <dsp:sp modelId="{30D8928B-3B59-4EE9-BD9A-EE84A038E9F6}">
      <dsp:nvSpPr>
        <dsp:cNvPr id="0" name=""/>
        <dsp:cNvSpPr/>
      </dsp:nvSpPr>
      <dsp:spPr>
        <a:xfrm>
          <a:off x="115215" y="273599"/>
          <a:ext cx="345648" cy="136799"/>
        </a:xfrm>
        <a:prstGeom prst="trapezoid">
          <a:avLst>
            <a:gd name="adj" fmla="val 42111"/>
          </a:avLst>
        </a:prstGeom>
        <a:solidFill>
          <a:srgbClr val="B70B1E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75704" y="273599"/>
        <a:ext cx="224671" cy="136799"/>
      </dsp:txXfrm>
    </dsp:sp>
    <dsp:sp modelId="{A3D1FDFE-051A-49ED-990A-B3E5721CBEDE}">
      <dsp:nvSpPr>
        <dsp:cNvPr id="0" name=""/>
        <dsp:cNvSpPr/>
      </dsp:nvSpPr>
      <dsp:spPr>
        <a:xfrm>
          <a:off x="57608" y="410399"/>
          <a:ext cx="460864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38259" y="410399"/>
        <a:ext cx="299561" cy="136799"/>
      </dsp:txXfrm>
    </dsp:sp>
    <dsp:sp modelId="{929E0EDF-8325-42A9-B5D8-386E77F61539}">
      <dsp:nvSpPr>
        <dsp:cNvPr id="0" name=""/>
        <dsp:cNvSpPr/>
      </dsp:nvSpPr>
      <dsp:spPr>
        <a:xfrm>
          <a:off x="0" y="547199"/>
          <a:ext cx="576080" cy="136799"/>
        </a:xfrm>
        <a:prstGeom prst="trapezoid">
          <a:avLst>
            <a:gd name="adj" fmla="val 42111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00813" y="547199"/>
        <a:ext cx="374452" cy="1367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230432" y="0"/>
          <a:ext cx="115216" cy="136799"/>
        </a:xfrm>
        <a:prstGeom prst="trapezoid">
          <a:avLst>
            <a:gd name="adj" fmla="val 50000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30432" y="0"/>
        <a:ext cx="115216" cy="136799"/>
      </dsp:txXfrm>
    </dsp:sp>
    <dsp:sp modelId="{0FF473DC-B57F-41C8-A5EE-4456F1830C53}">
      <dsp:nvSpPr>
        <dsp:cNvPr id="0" name=""/>
        <dsp:cNvSpPr/>
      </dsp:nvSpPr>
      <dsp:spPr>
        <a:xfrm>
          <a:off x="172824" y="136799"/>
          <a:ext cx="230432" cy="136799"/>
        </a:xfrm>
        <a:prstGeom prst="trapezoid">
          <a:avLst>
            <a:gd name="adj" fmla="val 42111"/>
          </a:avLst>
        </a:prstGeom>
        <a:solidFill>
          <a:srgbClr val="B70B1E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13149" y="136799"/>
        <a:ext cx="149780" cy="136799"/>
      </dsp:txXfrm>
    </dsp:sp>
    <dsp:sp modelId="{30D8928B-3B59-4EE9-BD9A-EE84A038E9F6}">
      <dsp:nvSpPr>
        <dsp:cNvPr id="0" name=""/>
        <dsp:cNvSpPr/>
      </dsp:nvSpPr>
      <dsp:spPr>
        <a:xfrm>
          <a:off x="115215" y="273599"/>
          <a:ext cx="345648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75704" y="273599"/>
        <a:ext cx="224671" cy="136799"/>
      </dsp:txXfrm>
    </dsp:sp>
    <dsp:sp modelId="{A3D1FDFE-051A-49ED-990A-B3E5721CBEDE}">
      <dsp:nvSpPr>
        <dsp:cNvPr id="0" name=""/>
        <dsp:cNvSpPr/>
      </dsp:nvSpPr>
      <dsp:spPr>
        <a:xfrm>
          <a:off x="57608" y="410399"/>
          <a:ext cx="460864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38259" y="410399"/>
        <a:ext cx="299561" cy="136799"/>
      </dsp:txXfrm>
    </dsp:sp>
    <dsp:sp modelId="{929E0EDF-8325-42A9-B5D8-386E77F61539}">
      <dsp:nvSpPr>
        <dsp:cNvPr id="0" name=""/>
        <dsp:cNvSpPr/>
      </dsp:nvSpPr>
      <dsp:spPr>
        <a:xfrm>
          <a:off x="0" y="547199"/>
          <a:ext cx="576080" cy="136799"/>
        </a:xfrm>
        <a:prstGeom prst="trapezoid">
          <a:avLst>
            <a:gd name="adj" fmla="val 42111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00813" y="547199"/>
        <a:ext cx="374452" cy="1367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0ADB-BF46-45B3-AC58-A938A9893176}">
      <dsp:nvSpPr>
        <dsp:cNvPr id="0" name=""/>
        <dsp:cNvSpPr/>
      </dsp:nvSpPr>
      <dsp:spPr>
        <a:xfrm>
          <a:off x="230432" y="0"/>
          <a:ext cx="115216" cy="136799"/>
        </a:xfrm>
        <a:prstGeom prst="trapezoid">
          <a:avLst>
            <a:gd name="adj" fmla="val 50000"/>
          </a:avLst>
        </a:prstGeom>
        <a:solidFill>
          <a:srgbClr val="B70B1E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30432" y="0"/>
        <a:ext cx="115216" cy="136799"/>
      </dsp:txXfrm>
    </dsp:sp>
    <dsp:sp modelId="{0FF473DC-B57F-41C8-A5EE-4456F1830C53}">
      <dsp:nvSpPr>
        <dsp:cNvPr id="0" name=""/>
        <dsp:cNvSpPr/>
      </dsp:nvSpPr>
      <dsp:spPr>
        <a:xfrm>
          <a:off x="172824" y="136799"/>
          <a:ext cx="230432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13149" y="136799"/>
        <a:ext cx="149780" cy="136799"/>
      </dsp:txXfrm>
    </dsp:sp>
    <dsp:sp modelId="{30D8928B-3B59-4EE9-BD9A-EE84A038E9F6}">
      <dsp:nvSpPr>
        <dsp:cNvPr id="0" name=""/>
        <dsp:cNvSpPr/>
      </dsp:nvSpPr>
      <dsp:spPr>
        <a:xfrm>
          <a:off x="115215" y="273599"/>
          <a:ext cx="345648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75704" y="273599"/>
        <a:ext cx="224671" cy="136799"/>
      </dsp:txXfrm>
    </dsp:sp>
    <dsp:sp modelId="{A3D1FDFE-051A-49ED-990A-B3E5721CBEDE}">
      <dsp:nvSpPr>
        <dsp:cNvPr id="0" name=""/>
        <dsp:cNvSpPr/>
      </dsp:nvSpPr>
      <dsp:spPr>
        <a:xfrm>
          <a:off x="57608" y="410399"/>
          <a:ext cx="460864" cy="136799"/>
        </a:xfrm>
        <a:prstGeom prst="trapezoid">
          <a:avLst>
            <a:gd name="adj" fmla="val 42111"/>
          </a:avLst>
        </a:prstGeom>
        <a:solidFill>
          <a:schemeClr val="bg1"/>
        </a:solidFill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38259" y="410399"/>
        <a:ext cx="299561" cy="136799"/>
      </dsp:txXfrm>
    </dsp:sp>
    <dsp:sp modelId="{929E0EDF-8325-42A9-B5D8-386E77F61539}">
      <dsp:nvSpPr>
        <dsp:cNvPr id="0" name=""/>
        <dsp:cNvSpPr/>
      </dsp:nvSpPr>
      <dsp:spPr>
        <a:xfrm>
          <a:off x="0" y="547199"/>
          <a:ext cx="576080" cy="136799"/>
        </a:xfrm>
        <a:prstGeom prst="trapezoid">
          <a:avLst>
            <a:gd name="adj" fmla="val 42111"/>
          </a:avLst>
        </a:prstGeom>
        <a:noFill/>
        <a:ln w="38100" cap="flat" cmpd="sng" algn="ctr">
          <a:solidFill>
            <a:srgbClr val="B70B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 dirty="0"/>
        </a:p>
      </dsp:txBody>
      <dsp:txXfrm>
        <a:off x="100813" y="547199"/>
        <a:ext cx="374452" cy="136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292" units="cm"/>
          <inkml:channel name="T" type="integer" max="2.14748E9" units="dev"/>
        </inkml:traceFormat>
        <inkml:channelProperties>
          <inkml:channelProperty channel="X" name="resolution" value="66.86567" units="1/cm"/>
          <inkml:channelProperty channel="Y" name="resolution" value="46.14286" units="1/cm"/>
          <inkml:channelProperty channel="T" name="resolution" value="1" units="1/dev"/>
        </inkml:channelProperties>
      </inkml:inkSource>
      <inkml:timestamp xml:id="ts0" timeString="2018-06-08T22:28:17.90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0,'22'0'156,"0"0"-156,0 0 16,0 0 0,0 0-16,23 0 0,43 0 15,-66 0-15,44 0 16,1 0-16,-23 0 0,0 22 15,22-22 1,-44 0-16,22 22 16,45-22-16,-45 0 0,44 0 31,-66 0-31,23 22 0,131-22 16,-132 0-16,45 0 15,21 22 1,-66-22-16,67 0 0,110 0 15,-199 0-15,66 0 16,67 0-16,-133 0 16,0 0-16,66 0 15,-44 0-15,1 0 16,65 0-16,-88 0 0,44 0 16,1 0-1,-45 0-15,44 0 16,89 22-16,-133-22 0,44 0 15,44 0 1,-65 0-16,-23 0 0,44 0 16,-44 0-16,44 0 15,1 0 1,-45 0-16,66 0 16,-44 0-1,44 0-15,-43 0 16,-1 0-16,44 0 15,-66 0-15,67 0 16,21 0-16,-44 0 0,1 0 16,43 0-1,-88 0-15,44 0 16,-44 0-16,23 0 16,21 0-1,0 0-15,-22 0 16,-22 0-16,23 0 15,43 0-15,-66 0 16,22 0-16,-22 0 16,0 0-1,0 0-15,1 0 47,-1 0-47,44 0 16,0 0-1,-44 0-15,0 0 16,0 0 0,0-22-1,1 22-15,43 0 16,-44 0 0,22 0-16,-22 0 15,22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292" units="cm"/>
          <inkml:channel name="T" type="integer" max="2.14748E9" units="dev"/>
        </inkml:traceFormat>
        <inkml:channelProperties>
          <inkml:channelProperty channel="X" name="resolution" value="66.86567" units="1/cm"/>
          <inkml:channelProperty channel="Y" name="resolution" value="46.14286" units="1/cm"/>
          <inkml:channelProperty channel="T" name="resolution" value="1" units="1/dev"/>
        </inkml:channelProperties>
      </inkml:inkSource>
      <inkml:timestamp xml:id="ts0" timeString="2018-06-08T22:28:20.37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0,'0'22'110,"44"-22"-110,-22 0 15,44 0 1,-44 0-16,89 22 16,132 0-16,-177-22 0,67 22 15,43-22 1,-109 0-16,109 22 15,111-22-15,-242 0 0,87 0 16,67 0 0,-133 0-16,0 0 0,111 22 15,-155-22-15,89 0 16,65 23 0,-109-23-16,-1 0 0,-22 22 15,0-22 1,0 0-16,-22 0 15,0 0 17,1 0-32,-1 0 31,0 0-15,0 0 15,0 0-31,0 0 15,0 0 1,22 0-16,0 0 31,-21 0-31,-1 0 16,0 0 31,0 0-32,0 0 1,0 0 0,0 0-1,0 0 1,0 0 15,0 0-15,0 0 15,0 0-15,1 0-1,-1 0 1,0 0 0,0 0-1,0 0-15,22 0 16,-22 0-16,0 0 15,0 0 1,0 0 15,1 0-15,-1 0 0,0 0-1,22 0-15,-22 0 31,0 0 16,0 0-31,0 0-16,0 0 16,0 0 15,0 0-16,1 0 1,-1 0 0,0 0-1,22 0 1,-22 0 0,0 0-16,0 0 15,0 0-15,0 0 16,23 0-1,-23 0-15,0 0 0,0 0 16,0 0 0,0 0-16,0 0 31,0 0-15,0 0-16,0 0 15,22 0 1,-21 0-16,-1 0 15,22 0-15,-22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292" units="cm"/>
          <inkml:channel name="T" type="integer" max="2.14748E9" units="dev"/>
        </inkml:traceFormat>
        <inkml:channelProperties>
          <inkml:channelProperty channel="X" name="resolution" value="66.86567" units="1/cm"/>
          <inkml:channelProperty channel="Y" name="resolution" value="46.14286" units="1/cm"/>
          <inkml:channelProperty channel="T" name="resolution" value="1" units="1/dev"/>
        </inkml:channelProperties>
      </inkml:inkSource>
      <inkml:timestamp xml:id="ts0" timeString="2018-06-08T22:28:21.91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0,'22'0'110,"22"22"-110,89 0 15,-23-22 1,-43 0-16,43 0 0,155 0 15,-221 0-15,89 0 16,66 0 0,-155 0-16,0 0 0,44 0 15,-66 0 1,0 0-16,0 0 0,1 0 31,-1 0-31,22 0 16,44 0-16,-44 0 15,1 0 1,-23 0 0,44 0-16,-44 0 15,44 0 1,-44 0-16,22 0 16,1 0-16,-23 0 15,0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292" units="cm"/>
          <inkml:channel name="T" type="integer" max="2.14748E9" units="dev"/>
        </inkml:traceFormat>
        <inkml:channelProperties>
          <inkml:channelProperty channel="X" name="resolution" value="66.86567" units="1/cm"/>
          <inkml:channelProperty channel="Y" name="resolution" value="46.14286" units="1/cm"/>
          <inkml:channelProperty channel="T" name="resolution" value="1" units="1/dev"/>
        </inkml:channelProperties>
      </inkml:inkSource>
      <inkml:timestamp xml:id="ts0" timeString="2018-06-08T22:28:24.48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0,'22'0'78,"0"0"-63,0 22-15,0-22 0,22 0 16,67 22 0,-67-22-16,44 0 15,-22 0-15,-21 0 0,43 0 16,89 0-1,-155 0-15,88 22 0,67-22 16,-133 0-16,22 0 16,45 0-1,-89 0-15,44 0 0,45 0 16,-89 0-16,44 0 16,0 0-16,-22 0 15,0 0-15,67 0 16,-89 0-16,44 0 15,1 0-15,-23 0 0,-22 0 16,44 0 0,-44 0-16,0 0 15,44 0-15,-43 0 0,21 0 16,0 0 0,-22 0-16,0 0 0,44 0 15,-44 0-15,23 0 16,-23 0-1,0 0-15,22 0 0,44 0 16,-66 0-16,23 0 16,43 0-16,-44 0 15,-22 0-15,111 0 16,-45 0 0,22 0-16,-87 0 0,43 0 15,0 0 1,-44 0-16,0 0 15,45 0-15,-45 0 0,22 0 16,22 0 0,-44 0-16,66 0 15,-65 0-15,43 0 16,44 0 0,-66 0-16,1-22 31,-23 22-31,0 0 0,66 0 15,-66 0 1,22 0-16,-22 0 16,45 0-16,-45 0 0,22 0 15,44 0 1,-43 0-16,-23 0 16,88 0-16,-88 0 0,44 0 15,45 0 1,-67 0-16,22 0 0,1 0 15,-23 0-15,22 0 16,0 0 0,-44 0-16,22 0 0,1 0 15,-23 0-15,0 0 16,0 0 15,0 0-15,22 0-16,22 0 31,-21 0-31,-23 0 16,0 0 15,0 0-15,0 0-1,22 0 1,22 0-1,-21 0 1,-23 0-16,0 0 0,0 0 16,0 0-1,0 0-15,0 0 16,0 0 15,0 0-31,0 0 16,0 0-16,1 0 15,-1 0 1,0 0 15,0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292" units="cm"/>
          <inkml:channel name="T" type="integer" max="2.14748E9" units="dev"/>
        </inkml:traceFormat>
        <inkml:channelProperties>
          <inkml:channelProperty channel="X" name="resolution" value="66.86567" units="1/cm"/>
          <inkml:channelProperty channel="Y" name="resolution" value="46.14286" units="1/cm"/>
          <inkml:channelProperty channel="T" name="resolution" value="1" units="1/dev"/>
        </inkml:channelProperties>
      </inkml:inkSource>
      <inkml:timestamp xml:id="ts0" timeString="2018-06-08T22:28:27.95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0,'23'0'46,"-1"0"-30,22 0 0,0 0-16,0 0 0,22 0 15,67 0 1,-111 22-16,66-22 16,67 0-16,-111 22 0,-22-22 15,89 0 1,-67 0-16,22 0 0,22 0 15,-43 0 1,-1 0 0,-22 0-16,22 0 0,44 0 15,-43 0-15,21 0 16,22 0 0,-66-22-16,67 22 0,65 0 15,-132 0-15,45 0 16,43 22-16,-88-22 0,22 0 31,-22 0-31,0 0 16,1 0-16,-1 0 0,0 0 15,0 22 1,0-22-16,44 0 16,-22 0-1,45 0 1,-67 0-16,22 0 0,44 22 15,-66-22-15,23 0 16,43 0-16,-66 0 16,22 0-16,-22 0 15,22 0 1,1 0-16,-23 0 0,22 0 16,22 0-1,-44 0-15,22 22 16,111-22-16,-133 0 0,44 0 15,67 0 1,-111 0-16,0 0 0,66 0 16,-66 0-16,45 0 15,21 0 1,-44 0-16,0 0 0,1 0 16,-23 0-16,22 0 15,22 0-15,-44 0 16,22 0-1,-22 0 1,1 0-16,-1 0 16,22-22-1,-22 22-15,22 0 16,-22 0-16,0 0 31,0 0-31,-22-22 0,22 22 47,67 0-47,-45 0 16,-22 0-16,44 0 15,-44 0-15,0 0 16,23 0 0,-23 0-16,22 0 15,0 0 1,-22 0-1,0 0-15,0 0 0,0 0 16,0 0-16,1 0 16,-1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292" units="cm"/>
          <inkml:channel name="T" type="integer" max="2.14748E9" units="dev"/>
        </inkml:traceFormat>
        <inkml:channelProperties>
          <inkml:channelProperty channel="X" name="resolution" value="66.86567" units="1/cm"/>
          <inkml:channelProperty channel="Y" name="resolution" value="46.14286" units="1/cm"/>
          <inkml:channelProperty channel="T" name="resolution" value="1" units="1/dev"/>
        </inkml:channelProperties>
      </inkml:inkSource>
      <inkml:timestamp xml:id="ts0" timeString="2018-06-08T22:29:23.08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27 0,'22'0'141,"22"22"-126,0-22-15,0 0 16,-21 0-16,21 0 15,22 22 1,-44 0-16,22-22 0,89 0 16,-111 22-1,66-22-15,-44 0 16,23 0-16,43 23 16,-44-23-1,-22 0-15,-21 0 0,21 0 16,22 0-1,-22 0 1,0 0-16,1 0 0,-23 0 16,66-23-1,-66 23-15,44 0 0,23 0 16,-67 0 0,88-22-1,-88 22-15,22 0 0,45-22 16,-67 22-16,22 0 15,22-22-15,-22 22 16,23-22 0,-45 22-16,22 0 15,22 0 1,-44 0 0,67 0-1,-23 0-15,-22 0 16,-22 0-1,22 0-15,1 0 0,21 0 16,-22 0 15,0 0-31,-22 0 0,67-22 16,-45 22 0,22 0-16,-44 0 0,0 0 15,44 0 1,-21 0-16,-1 0 15,44 0-15,-66 0 0,0 0 16,23 0 0,-1 0-16,0 0 15,-22 0-15,22 0 16,22 0 0,-44 0-16,1 0 0,65 22 15,-44-22-15,0 0 16,67 0-1,-89 0-15,44 0 0,0 0 16,-22 0-16,1 0 16,65 0-16,-88 0 0,44 0 15,23 0 1,-67 0-16,0 0 16,44 0-16,-44 0 0,22 0 15,1 0 1,-23 0-16,0 0 0,44 0 15,-22 0-15,0 0 16,45 0 0,-67 0-16,22 0 15,-22 0-15,0 0 16,22 0-16,-22 0 16,23 0-1,-1 0-15,22 0 16,-44 0-16,0 0 15,22 0 1,1 0-16,-23 0 16,0 0 15,0 0-31,0 0 0,44 0 16,-44 0-16,45 0 31,-45 0-31,0 0 0,44 0 15,-22 0 1,0 0-16,1 0 0,21 0 16,22 0-1,-22 0 1,-21 0-16,-23 0 0,22 0 16,22 0-1,-22 0-15,0 0 16,-21 0-16,-1 0 31,0 0-31,0 0 16,0 0-16,22 0 15,-22 0 1,22 0 0,-22 0-1,23 0 1,-23 0-1,22 0 1,-22 0-16,0 0 0,0 0 16,0 0-1,0 0-15,0 0 16,0 0-16,1 0 31,-1 0-31,44 0 16,-44 0-16,0 0 15,44 0-15,-22 0 16,1 0 0,-1 0 15,0 0-15,0 0-16,22 0 0,-21 0 15,-23 0 48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292" units="cm"/>
          <inkml:channel name="T" type="integer" max="2.14748E9" units="dev"/>
        </inkml:traceFormat>
        <inkml:channelProperties>
          <inkml:channelProperty channel="X" name="resolution" value="66.86567" units="1/cm"/>
          <inkml:channelProperty channel="Y" name="resolution" value="46.14286" units="1/cm"/>
          <inkml:channelProperty channel="T" name="resolution" value="1" units="1/dev"/>
        </inkml:channelProperties>
      </inkml:inkSource>
      <inkml:timestamp xml:id="ts0" timeString="2018-06-08T22:29:51.77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23 0,'0'-22'140,"22"22"-140,0 0 0,22 0 31,22 0-31,89 22 16,265 44 0,-376-66-16,88 22 15,133-22-15,-221 0 0,1 0 16,131 0 0,-154 0-16,23 0 0,43 0 15,-66 0-15,22 0 16,0 0-1,23 0-15,-1 0 16,-22 0 0,44 0-16,-66 0 15,1 0-15,21 0 16,-22 0-16,22 0 16,-22 0-16,0 0 0,0 0 15,0 0 1,0 0-16,1 0 15,21 0-15,-22 0 0,22 0 32,-22 0-32,44 0 15,-22 0 1,1 0 0,-1 0-16,-22 0 0,0 0 15,0 0-15,0 0 16,0 0-1,0 0 1,23 0 0,-23 0-16,22 0 15,44 0 1,-44 0-16,23 0 16,-45 0-1,0 0 1,0 0-16,-22-22 15,22 22-15,0 0 235,0 0-220,22 0 1,-22 0 31,0 0-16,1 0-31,-1 0 16,0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292" units="cm"/>
          <inkml:channel name="T" type="integer" max="2.14748E9" units="dev"/>
        </inkml:traceFormat>
        <inkml:channelProperties>
          <inkml:channelProperty channel="X" name="resolution" value="66.86567" units="1/cm"/>
          <inkml:channelProperty channel="Y" name="resolution" value="46.14286" units="1/cm"/>
          <inkml:channelProperty channel="T" name="resolution" value="1" units="1/dev"/>
        </inkml:channelProperties>
      </inkml:inkSource>
      <inkml:timestamp xml:id="ts0" timeString="2018-06-08T22:29:54.27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0,'22'0'93,"22"0"-77,67 0-16,-89 0 0,22 23 16,155-23-1,-155 0-15,88 22 16,133 0-16,-198-22 15,242 22 1,-243-22-16,45 0 0,87 0 16,-153 0-16,65 0 15,67 0 1,-133 0-16,0 0 0,133 22 16,-155-22-16,88 0 15,45 0-15,-133 0 16,44 0-16,0 0 15,-21 0-15,-1 0 16,22 0-16,-44 0 16,44 0-1,-43 0 1,21 0-16,0 0 0,0 0 16,22 22-1,-22-22-15,45 22 16,-45-22-1,44 0 1,-66 0-16,23 0 0,-1 0 16,22 0-1,44 0-15,-87 0 16,65 0-16,67 22 16,-111-22-16,-22 0 15,88 0-15,-88 0 0,22 0 16,-21 0-1,-1 0 32,0 0-31,0 0 0,22 0-1,-22 0-15,22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292" units="cm"/>
          <inkml:channel name="T" type="integer" max="2.14748E9" units="dev"/>
        </inkml:traceFormat>
        <inkml:channelProperties>
          <inkml:channelProperty channel="X" name="resolution" value="66.86567" units="1/cm"/>
          <inkml:channelProperty channel="Y" name="resolution" value="46.14286" units="1/cm"/>
          <inkml:channelProperty channel="T" name="resolution" value="1" units="1/dev"/>
        </inkml:channelProperties>
      </inkml:inkSource>
      <inkml:timestamp xml:id="ts0" timeString="2018-06-08T22:29:56.25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0,'22'0'78,"0"0"-62,44 0-16,1 0 15,-23 0-15,88 0 16,67 0-16,-155 0 0,67 22 15,21-22 1,-88 0-16,45 0 16,-1 0-16,-66 0 0,44 23 15,67-23 1,-111 0-16,111 0 16,-111 0-16,22 0 15,44 0 1,-66 0-16,22 0 0,1 0 15,-23 0 17,44 0-32,0 0 0,-22-23 15,1 23 1,-1 0-16,-22 0 0,0 0 16,22 0-1,-22 0-15,0 0 16,0 0-16,0 0 0,1 0 15,21 0 1,-22 0-16,22 0 0,0 0 16,-22 0-16,0 0 15,45 0 1,-45 0-16,22 0 16,-22 0-1,0 0-15,0 0 0,0 0 31,0 0-31,0 0 16,0 0-16,1 0 16,-1 0-1,0 0 32,0 0-47,0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저는 이번 발표를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맡게된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SD1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김주호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입니다.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지금부터 한양대학교 교육용 소프트웨어 시스템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개발 프로젝트 기획 중간 발표를 시작하겠습니다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32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요구공학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과 개발 프로세스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따라 프로젝트의 요구사항 도출 방법을 취합하였습니다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23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Inception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(인식) 과정에서는 프로젝트 목표인 누구나 강의 개설이 가능한 온라인 지식 나눔 플랫폼을 인지하고 해결책을 요구하는 사람으로서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stakeholder는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한양대학교 교수 1명, 조교 1명을 확인했으며 학생의 경우에는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Role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playing으로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저희 팀원이 이러한 설정에 맞춰서 하는 것으로 결정했습니다. 또한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SRS문서를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소통의 도구로 사용하여 요구사항 도출의 과정에서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SRS를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점진적으로 완성시키는 것을 목표로 했습니다.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83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Elicitation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(도출)  &amp;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Elaboration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(구체화) &amp;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Negotation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(협상) 과정에서는 매주 1회 오프라인 미팅 및 상시 (1일 2회) 온라인 SRS 확인을 하기로 하였고 이메일을 통해서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stakeholder와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소통하는 것으로 결정했습니다. 이때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stakeholder쪽의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서기를 지정하여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stakeholder를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대표해서 요구사항을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SRS문서에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작성하도록 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3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&lt;명세부분&gt;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위와 같은 과정을 통해서 만들어진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SRS가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명세의 기반이 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어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개별 문서를 따로 작성할 필요가 없어집니다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문서를 작성하기 위한 별도의 인력과 시간이 절약됨에 따라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실질적인 개발 외의 작업을 최소화할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365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Validation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과정에서는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지금까지 정리한 내용을 양쪽에서 쉽게 이해할 수 있도록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목업을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stakeholder와의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컨펌을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진행합니다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54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검증과정에서 화면 설계서도 활용할 것입니다</a:t>
            </a:r>
            <a:r>
              <a:rPr lang="en-US" altLang="ko-KR" dirty="0"/>
              <a:t>.</a:t>
            </a: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공공기관의 실무자에게 익숙한 양식이며 협의과정에서도 유용하게 사용가능하기 때문에 현업에서 실제로 사용되는 방식입니다</a:t>
            </a:r>
            <a:r>
              <a:rPr lang="en-US" altLang="ko-KR" dirty="0"/>
              <a:t>.</a:t>
            </a: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81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26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60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이제 위에서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확인한 웹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SRS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문서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 좀 더 살펴보겠습니다.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78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80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순서로 발표를 진행하도록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본 발표가 모두 끝난 후 질의응답 시간 있을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08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566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469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3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260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871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973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737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521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170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00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786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기획한 프로젝트에 대해서 소개해드리도록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825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이제 위에서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확인한 웹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SRS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문서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 좀 더 살펴보겠습니다.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77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lang="ko-KR" altLang="en-US"/>
            </a:pP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요구사항 충족과 품질 향상을 위해 테스트를 진행하기로 함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l">
              <a:defRPr lang="ko-KR" altLang="en-US"/>
            </a:pP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하지만 </a:t>
            </a: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Scrum 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이므로 취사선택 해야함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Scrum 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순서에 맞춰서 이렇게 적용 할거임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340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lang="ko-KR" altLang="en-US"/>
            </a:pP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요구사항 충족과 품질 향상을 위해 테스트를 진행하기로 함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l">
              <a:defRPr lang="ko-KR" altLang="en-US"/>
            </a:pP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하지만 </a:t>
            </a: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Scrum 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이므로 취사선택 해야함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Scrum 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순서에 맞춰서 이렇게 적용 할거임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840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Scrum 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순서에 맞춰서 이렇게 적용 할거임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신뢰성있는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동작이 필요로 하는 구간에서는 </a:t>
            </a: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dataflow 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머시기 할 거임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344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lang="ko-KR" altLang="en-US"/>
            </a:pP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 코드는 </a:t>
            </a:r>
            <a:r>
              <a:rPr lang="ko-KR" altLang="en-US" sz="1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동료간의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코드 리뷰를 할 것이며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l">
              <a:defRPr lang="ko-KR" altLang="en-US"/>
            </a:pPr>
            <a:r>
              <a:rPr lang="en-US" altLang="ko-KR" sz="1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SpringMVC</a:t>
            </a: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기반이므로 </a:t>
            </a: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JUnit 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 할 것임 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l">
              <a:defRPr lang="ko-KR" altLang="en-US"/>
            </a:pP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Data flow 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테스트는 신뢰성이 중요한 구간에 사용</a:t>
            </a: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– </a:t>
            </a:r>
            <a:r>
              <a:rPr lang="ko-KR" altLang="en-US" sz="1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탐침삽입기법을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사용한다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4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lang="ko-KR" altLang="en-US"/>
            </a:pPr>
            <a:r>
              <a:rPr lang="ko-KR" altLang="en-US" sz="1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리팩토링은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프로젝트 첫 개발 완료까지는 시행하지 않다가 </a:t>
            </a:r>
            <a:r>
              <a:rPr lang="ko-KR" altLang="en-US" sz="1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유지보수할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때 시행할 것이다</a:t>
            </a: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algn="l">
              <a:defRPr lang="ko-KR" altLang="en-US"/>
            </a:pP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왜냐하면</a:t>
            </a:r>
            <a:r>
              <a:rPr lang="en-US" altLang="ko-KR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…. </a:t>
            </a:r>
            <a:r>
              <a:rPr lang="ko-KR" altLang="en-US" sz="1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리팩토링은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결과를 산출하는 과정이 아니라 나중에 결과가 지연되는 것을 방지하는 과정이기 때문</a:t>
            </a: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l">
              <a:defRPr lang="ko-KR" altLang="en-US"/>
            </a:pPr>
            <a:endParaRPr lang="en-US" altLang="ko-KR" sz="1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l">
              <a:defRPr lang="ko-KR" altLang="en-US"/>
            </a:pP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따라서 정식 출시 전까지는 </a:t>
            </a:r>
            <a:r>
              <a:rPr lang="ko-KR" altLang="en-US" sz="1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리팩토링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없이 진행 한 후 유지보수 기간부터 </a:t>
            </a:r>
            <a:r>
              <a:rPr lang="ko-KR" altLang="en-US" sz="1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리팩토링을</a:t>
            </a:r>
            <a:r>
              <a:rPr lang="ko-KR" altLang="en-US" sz="1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진행할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43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이제 프로젝트 진행계획을 발표하겠습니다.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73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lang="ko-KR" altLang="en-US"/>
            </a:pPr>
            <a:r>
              <a:rPr lang="ko-KR" altLang="en-US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추가 개발자 쓰는 이유</a:t>
            </a:r>
            <a:r>
              <a:rPr lang="en-US" altLang="ko-KR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+ </a:t>
            </a:r>
            <a:r>
              <a:rPr lang="ko-KR" altLang="en-US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어떻게 관리할 것인지</a:t>
            </a:r>
            <a:endParaRPr lang="en-US" altLang="ko-KR" sz="1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l">
              <a:defRPr lang="ko-KR" altLang="en-US"/>
            </a:pPr>
            <a:r>
              <a:rPr lang="ko-KR" altLang="en-US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외주 쓰는 이유</a:t>
            </a:r>
            <a:r>
              <a:rPr lang="en-US" altLang="ko-KR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스크립트에서</a:t>
            </a:r>
            <a:r>
              <a:rPr lang="en-US" altLang="ko-KR" sz="1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algn="l"/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733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SD1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은 전국민 온라인 지식 나눔 플랫폼이라는 주제를 선정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</a:t>
            </a:r>
          </a:p>
          <a:p>
            <a:pPr rtl="0"/>
            <a:endParaRPr lang="en-US" altLang="ko-KR" sz="1200" b="0" i="0" u="none" strike="noStrike" kern="1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rtl="0"/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대한민국의 누구나 강사와 학습자가 되어 지식과 지혜를 공유하며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rtl="0"/>
            <a:endParaRPr lang="en-US" altLang="ko-KR" sz="1200" b="0" i="0" u="none" strike="noStrike" kern="1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rtl="0"/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한양대학교 주도로 우리나라의 온라인 교육을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선진화함을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목표로 하고 있습니다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212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1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다음과 같은 마일스톤을 선정하였습니다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73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455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마일스톤을 기반으로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WBS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 확장하였습니다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개발 단계에서는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스프린트를 시작하면서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WBS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목록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중에서 4주 단위에 맞는 작업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을 선택하고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선정한 스프린트 주제에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필요한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자잘한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백로그들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구체화한 후 스프린트를 진행하게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246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056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385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지금까지의 내용을 프로젝트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차터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문서를 통해서 정리하였습니다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8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https://1drv.ms/b/s!AnizvCQqeN8bse9t4ZK_EhLkZwHbgA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48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45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SD1</a:t>
            </a:r>
            <a:r>
              <a:rPr lang="ko-KR" altLang="en-US" dirty="0"/>
              <a:t>이 어떤 과정을 통해 개발 프로세스를 선정했는지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96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이런 문제들을 해결하기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요구조건의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변화에도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민첩하게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대응할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있고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비교적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불완전한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명세로도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개발을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시작할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있는 애자일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프로세스 사용하기로 하였습니다.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그리고 다시 새로운 문제 도출로 돌아가서 어떤 애자일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기법을 사용할지 선택하였습니다.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5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SD1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은 여러가지 애자일 프로세스 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XP와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Scrum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중에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Scrum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을 선택하기로 하였는데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Scrum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Backlog Sprint Daily meeting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을 이용한 프로세스 진행이 특징입니다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또한 </a:t>
            </a:r>
            <a:r>
              <a:rPr lang="x-none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SD1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팀은 프로젝트 규모에 비해 팀이 작으므로,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인원이 추가되어도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Backlog와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Sprint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이용하여 빠르고 명확하게 업무를 부여할 수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35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애자일 프로세스를 사용함으로써</a:t>
            </a:r>
            <a:endParaRPr lang="en-US" altLang="ko-KR" dirty="0"/>
          </a:p>
          <a:p>
            <a:r>
              <a:rPr lang="ko-KR" altLang="en-US" dirty="0"/>
              <a:t>요구조건 변화에도 민첩하게 대응하며 불완전한 명세에서도 개발을 진행할 수 있도록 하였고</a:t>
            </a:r>
            <a:endParaRPr lang="en-US" altLang="ko-KR" dirty="0"/>
          </a:p>
          <a:p>
            <a:r>
              <a:rPr lang="ko-KR" altLang="en-US" dirty="0"/>
              <a:t>애자일 프로세스 중에서도 스크럼을 사용함으로써</a:t>
            </a:r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억원의 중대규모의 프로젝트를 원활히 관리하며</a:t>
            </a:r>
            <a:endParaRPr lang="en-US" altLang="ko-KR" dirty="0"/>
          </a:p>
          <a:p>
            <a:r>
              <a:rPr lang="ko-KR" altLang="en-US" dirty="0"/>
              <a:t>추가적으로 외부 개발자를 영입하더라도 매끄럽게 임무에 투입할 수 있도록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50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개발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에 들어가기 앞서 요구사항을 어떻게 도출할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건지를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살펴보겠습니다.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2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97818"/>
            <a:ext cx="9144000" cy="1102518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1660922"/>
            <a:ext cx="4857767" cy="24110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8"/>
            <a:ext cx="20574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198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232297"/>
            <a:ext cx="8229600" cy="33939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hyperlink" Target="http://edtech.vccs.edu/upcoming-webinar-introduction-to-the-new-collaborate/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forrestercomputing.wikispaces.com/World+Wide+Web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pbiopmwest.wikispaces.com/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s://home-assistant.io/components/notify.slack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://healthinformatics.wikispaces.com/MED+DNA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hyperlink" Target="http://pseudocode.xyz/project/srs/index.php" TargetMode="Externa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0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34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41.jp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40.jpg"/><Relationship Id="rId4" Type="http://schemas.openxmlformats.org/officeDocument/2006/relationships/diagramLayout" Target="../diagrams/layout7.xm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hyperlink" Target="http://jr0cket.co.uk/2012/04/agile-overview-scrum.html.html" TargetMode="External"/><Relationship Id="rId4" Type="http://schemas.openxmlformats.org/officeDocument/2006/relationships/diagramLayout" Target="../diagrams/layout8.xml"/><Relationship Id="rId9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51.jpg"/><Relationship Id="rId5" Type="http://schemas.openxmlformats.org/officeDocument/2006/relationships/hyperlink" Target="http://jr0cket.co.uk/2012/04/agile-overview-scrum.html.html" TargetMode="External"/><Relationship Id="rId4" Type="http://schemas.openxmlformats.org/officeDocument/2006/relationships/image" Target="../media/image4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53.jpg"/><Relationship Id="rId5" Type="http://schemas.openxmlformats.org/officeDocument/2006/relationships/image" Target="../media/image51.jpg"/><Relationship Id="rId4" Type="http://schemas.openxmlformats.org/officeDocument/2006/relationships/image" Target="../media/image52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60.emf"/><Relationship Id="rId18" Type="http://schemas.openxmlformats.org/officeDocument/2006/relationships/customXml" Target="../ink/ink7.xml"/><Relationship Id="rId3" Type="http://schemas.openxmlformats.org/officeDocument/2006/relationships/notesSlide" Target="../notesSlides/notesSlide36.xml"/><Relationship Id="rId21" Type="http://schemas.openxmlformats.org/officeDocument/2006/relationships/image" Target="../media/image64.emf"/><Relationship Id="rId7" Type="http://schemas.openxmlformats.org/officeDocument/2006/relationships/image" Target="../media/image57.emf"/><Relationship Id="rId12" Type="http://schemas.openxmlformats.org/officeDocument/2006/relationships/customXml" Target="../ink/ink4.xml"/><Relationship Id="rId17" Type="http://schemas.openxmlformats.org/officeDocument/2006/relationships/image" Target="../media/image62.emf"/><Relationship Id="rId2" Type="http://schemas.openxmlformats.org/officeDocument/2006/relationships/slideLayout" Target="../slideLayouts/slideLayout3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tags" Target="../tags/tag7.xml"/><Relationship Id="rId6" Type="http://schemas.openxmlformats.org/officeDocument/2006/relationships/customXml" Target="../ink/ink1.xml"/><Relationship Id="rId11" Type="http://schemas.openxmlformats.org/officeDocument/2006/relationships/image" Target="../media/image59.emf"/><Relationship Id="rId5" Type="http://schemas.openxmlformats.org/officeDocument/2006/relationships/image" Target="../media/image57.jpg"/><Relationship Id="rId15" Type="http://schemas.openxmlformats.org/officeDocument/2006/relationships/image" Target="../media/image61.emf"/><Relationship Id="rId23" Type="http://schemas.openxmlformats.org/officeDocument/2006/relationships/image" Target="../media/image65.emf"/><Relationship Id="rId10" Type="http://schemas.openxmlformats.org/officeDocument/2006/relationships/customXml" Target="../ink/ink3.xml"/><Relationship Id="rId19" Type="http://schemas.openxmlformats.org/officeDocument/2006/relationships/image" Target="../media/image63.emf"/><Relationship Id="rId4" Type="http://schemas.openxmlformats.org/officeDocument/2006/relationships/image" Target="../media/image56.png"/><Relationship Id="rId9" Type="http://schemas.openxmlformats.org/officeDocument/2006/relationships/image" Target="../media/image58.emf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hyperlink" Target="http://jr0cket.co.uk/2012/04/agile-overview-scrum.html.html" TargetMode="External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1drv.ms/b/s!AnizvCQqeN8bse9t4ZK_EhLkZwHbgA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BF02D8-97D1-4E54-94F0-88681A27D5B9}"/>
              </a:ext>
            </a:extLst>
          </p:cNvPr>
          <p:cNvGrpSpPr/>
          <p:nvPr/>
        </p:nvGrpSpPr>
        <p:grpSpPr>
          <a:xfrm>
            <a:off x="6310584" y="3592860"/>
            <a:ext cx="2844396" cy="556977"/>
            <a:chOff x="6192225" y="51400"/>
            <a:chExt cx="2844396" cy="5569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D7F4A-2B4A-4767-A8F4-BA0F0BF05E3F}"/>
                </a:ext>
              </a:extLst>
            </p:cNvPr>
            <p:cNvSpPr txBox="1"/>
            <p:nvPr/>
          </p:nvSpPr>
          <p:spPr>
            <a:xfrm>
              <a:off x="7488405" y="51400"/>
              <a:ext cx="1548216" cy="369332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spAutoFit/>
            </a:bodyPr>
            <a:lstStyle/>
            <a:p>
              <a:pPr algn="ctr">
                <a:spcAft>
                  <a:spcPts val="600"/>
                </a:spcAft>
                <a:defRPr lang="ko-KR" altLang="en-US"/>
              </a:pPr>
              <a:r>
                <a:rPr lang="en-US" altLang="ko-KR" b="1" spc="-1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LES/B2B/SD1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72DFD3-AFF9-4DE2-AF3F-146B08859ABE}"/>
                </a:ext>
              </a:extLst>
            </p:cNvPr>
            <p:cNvSpPr txBox="1"/>
            <p:nvPr/>
          </p:nvSpPr>
          <p:spPr>
            <a:xfrm>
              <a:off x="6192225" y="331378"/>
              <a:ext cx="2844396" cy="27699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spAutoFit/>
            </a:bodyPr>
            <a:lstStyle/>
            <a:p>
              <a:pPr algn="ctr">
                <a:spcAft>
                  <a:spcPts val="600"/>
                </a:spcAft>
                <a:defRPr lang="ko-KR" altLang="en-US"/>
              </a:pPr>
              <a:r>
                <a:rPr lang="en-US" altLang="ko-KR" sz="1200" b="1" spc="-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The customer is always and completely right!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AFC54C8-BA07-4DE5-914D-C20C4364D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47"/>
          <a:stretch/>
        </p:blipFill>
        <p:spPr>
          <a:xfrm flipH="1">
            <a:off x="346728" y="1819590"/>
            <a:ext cx="48692" cy="93613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52BEE4-5C95-47BC-B5C6-5CD182D0CF47}"/>
              </a:ext>
            </a:extLst>
          </p:cNvPr>
          <p:cNvGrpSpPr/>
          <p:nvPr/>
        </p:nvGrpSpPr>
        <p:grpSpPr>
          <a:xfrm>
            <a:off x="343318" y="1763543"/>
            <a:ext cx="7325108" cy="1616414"/>
            <a:chOff x="323409" y="2033141"/>
            <a:chExt cx="7325108" cy="1616414"/>
          </a:xfrm>
        </p:grpSpPr>
        <p:sp>
          <p:nvSpPr>
            <p:cNvPr id="4" name="TextBox 3"/>
            <p:cNvSpPr txBox="1"/>
            <p:nvPr/>
          </p:nvSpPr>
          <p:spPr>
            <a:xfrm>
              <a:off x="323409" y="2033141"/>
              <a:ext cx="7325108" cy="1077218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3200" spc="-100" dirty="0">
                  <a:solidFill>
                    <a:srgbClr val="00457E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한양대학교 교육용</a:t>
              </a:r>
              <a:r>
                <a:rPr lang="en-US" altLang="ko-KR" sz="3200" spc="-100" dirty="0">
                  <a:solidFill>
                    <a:srgbClr val="00457E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 </a:t>
              </a:r>
              <a:r>
                <a:rPr lang="ko-KR" altLang="en-US" sz="3200" spc="-100" dirty="0">
                  <a:solidFill>
                    <a:srgbClr val="00457E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소프트웨어 시스템</a:t>
              </a:r>
              <a:endParaRPr lang="en-US" altLang="ko-KR" sz="3200" spc="-100" dirty="0">
                <a:solidFill>
                  <a:srgbClr val="00457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>
                <a:defRPr lang="ko-KR" altLang="en-US"/>
              </a:pPr>
              <a:r>
                <a:rPr lang="ko-KR" altLang="en-US" sz="3200" spc="-100" dirty="0">
                  <a:solidFill>
                    <a:srgbClr val="00457E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개발 프로젝트 기획 최종 발표</a:t>
              </a:r>
              <a:endParaRPr lang="en-US" altLang="ko-KR" sz="3200" i="0" u="none" kern="1200" spc="-100" baseline="0" dirty="0">
                <a:solidFill>
                  <a:srgbClr val="00457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BD67F9-2CA1-4FAD-9C93-E1ABEC11069A}"/>
                </a:ext>
              </a:extLst>
            </p:cNvPr>
            <p:cNvSpPr txBox="1"/>
            <p:nvPr/>
          </p:nvSpPr>
          <p:spPr>
            <a:xfrm>
              <a:off x="326819" y="3110946"/>
              <a:ext cx="4389193" cy="53860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spAutoFit/>
            </a:bodyPr>
            <a:lstStyle/>
            <a:p>
              <a:pPr>
                <a:spcAft>
                  <a:spcPts val="600"/>
                </a:spcAft>
                <a:defRPr lang="ko-KR" altLang="en-US"/>
              </a:pPr>
              <a:r>
                <a:rPr lang="ko-KR" altLang="en-US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한양대학교 </a:t>
              </a:r>
              <a:r>
                <a:rPr lang="en-US" altLang="ko-KR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ERICA </a:t>
              </a:r>
              <a:r>
                <a:rPr lang="ko-KR" altLang="en-US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캠퍼스</a:t>
              </a:r>
              <a:r>
                <a:rPr lang="en-US" altLang="ko-KR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학연산클러스터 </a:t>
              </a:r>
              <a:r>
                <a:rPr lang="en-US" altLang="ko-KR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</a:t>
              </a:r>
              <a:r>
                <a:rPr lang="ko-KR" altLang="en-US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층 </a:t>
              </a:r>
              <a:r>
                <a:rPr lang="en-US" altLang="ko-KR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IC-PBL Playing Purple</a:t>
              </a:r>
            </a:p>
            <a:p>
              <a:pPr>
                <a:spcAft>
                  <a:spcPts val="600"/>
                </a:spcAft>
                <a:defRPr lang="ko-KR" altLang="en-US"/>
              </a:pPr>
              <a:r>
                <a:rPr lang="en-US" altLang="ko-KR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2018</a:t>
              </a:r>
              <a:r>
                <a:rPr lang="ko-KR" altLang="en-US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년 </a:t>
              </a:r>
              <a:r>
                <a:rPr lang="en-US" altLang="ko-KR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6</a:t>
              </a:r>
              <a:r>
                <a:rPr lang="ko-KR" altLang="en-US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월 </a:t>
              </a:r>
              <a:r>
                <a:rPr lang="en-US" altLang="ko-KR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</a:t>
              </a:r>
              <a:r>
                <a:rPr lang="ko-KR" altLang="en-US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일 월요일 </a:t>
              </a:r>
              <a:r>
                <a:rPr lang="en-US" altLang="ko-KR" sz="1200" b="1" spc="-1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0900~1500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A2A18-60E1-44D1-BC1C-D25BFB84FC66}"/>
              </a:ext>
            </a:extLst>
          </p:cNvPr>
          <p:cNvSpPr txBox="1"/>
          <p:nvPr/>
        </p:nvSpPr>
        <p:spPr>
          <a:xfrm>
            <a:off x="-1800" y="2041935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3200" i="0" u="none" kern="1200" spc="-100" baseline="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요구사항 도출</a:t>
            </a:r>
            <a:endParaRPr lang="en-US" altLang="ko-KR" sz="3200" i="0" u="none" kern="1200" spc="-100" baseline="0" dirty="0">
              <a:solidFill>
                <a:srgbClr val="B70B1E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637469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03056" y="346401"/>
            <a:ext cx="25474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요구사항 도출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Rounded Panel">
            <a:extLst>
              <a:ext uri="{FF2B5EF4-FFF2-40B4-BE49-F238E27FC236}">
                <a16:creationId xmlns:a16="http://schemas.microsoft.com/office/drawing/2014/main" id="{874A7072-4A89-4C54-94D7-6C5EF75AB791}"/>
              </a:ext>
            </a:extLst>
          </p:cNvPr>
          <p:cNvSpPr/>
          <p:nvPr/>
        </p:nvSpPr>
        <p:spPr>
          <a:xfrm>
            <a:off x="6761855" y="1995671"/>
            <a:ext cx="1270656" cy="1656230"/>
          </a:xfrm>
          <a:prstGeom prst="roundRect">
            <a:avLst>
              <a:gd name="adj" fmla="val 7512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Segoe UI" panose="020B0502040204020203" pitchFamily="34" charset="0"/>
              </a:rPr>
              <a:t>Validation</a:t>
            </a:r>
          </a:p>
        </p:txBody>
      </p:sp>
      <p:sp>
        <p:nvSpPr>
          <p:cNvPr id="21" name="Rounded Panel">
            <a:extLst>
              <a:ext uri="{FF2B5EF4-FFF2-40B4-BE49-F238E27FC236}">
                <a16:creationId xmlns:a16="http://schemas.microsoft.com/office/drawing/2014/main" id="{7AACD405-70F8-4905-97D3-B183BBA30F99}"/>
              </a:ext>
            </a:extLst>
          </p:cNvPr>
          <p:cNvSpPr/>
          <p:nvPr/>
        </p:nvSpPr>
        <p:spPr>
          <a:xfrm>
            <a:off x="1115520" y="1998145"/>
            <a:ext cx="1270656" cy="1668717"/>
          </a:xfrm>
          <a:prstGeom prst="roundRect">
            <a:avLst>
              <a:gd name="adj" fmla="val 7512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Segoe UI" panose="020B0502040204020203" pitchFamily="34" charset="0"/>
              </a:rPr>
              <a:t> Inception</a:t>
            </a:r>
          </a:p>
        </p:txBody>
      </p:sp>
      <p:sp>
        <p:nvSpPr>
          <p:cNvPr id="22" name="Rounded Panel">
            <a:extLst>
              <a:ext uri="{FF2B5EF4-FFF2-40B4-BE49-F238E27FC236}">
                <a16:creationId xmlns:a16="http://schemas.microsoft.com/office/drawing/2014/main" id="{773E0A0D-71AF-4598-9C5E-656573937504}"/>
              </a:ext>
            </a:extLst>
          </p:cNvPr>
          <p:cNvSpPr/>
          <p:nvPr/>
        </p:nvSpPr>
        <p:spPr>
          <a:xfrm>
            <a:off x="2873383" y="1995670"/>
            <a:ext cx="1339959" cy="1668717"/>
          </a:xfrm>
          <a:prstGeom prst="roundRect">
            <a:avLst>
              <a:gd name="adj" fmla="val 7512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Segoe UI" panose="020B0502040204020203" pitchFamily="34" charset="0"/>
              </a:rPr>
              <a:t>Elicitation Elaboration</a:t>
            </a:r>
          </a:p>
          <a:p>
            <a:pPr algn="ctr"/>
            <a:r>
              <a:rPr lang="en-US" altLang="ko-KR" sz="1400" b="1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Segoe UI" panose="020B0502040204020203" pitchFamily="34" charset="0"/>
              </a:rPr>
              <a:t>Negotiation</a:t>
            </a:r>
          </a:p>
        </p:txBody>
      </p:sp>
      <p:sp>
        <p:nvSpPr>
          <p:cNvPr id="23" name="Rounded Panel">
            <a:extLst>
              <a:ext uri="{FF2B5EF4-FFF2-40B4-BE49-F238E27FC236}">
                <a16:creationId xmlns:a16="http://schemas.microsoft.com/office/drawing/2014/main" id="{91368124-C762-4CFC-B1B1-247837980C9E}"/>
              </a:ext>
            </a:extLst>
          </p:cNvPr>
          <p:cNvSpPr/>
          <p:nvPr/>
        </p:nvSpPr>
        <p:spPr>
          <a:xfrm>
            <a:off x="4702880" y="1998145"/>
            <a:ext cx="1453340" cy="1668717"/>
          </a:xfrm>
          <a:prstGeom prst="roundRect">
            <a:avLst>
              <a:gd name="adj" fmla="val 7512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Segoe UI" panose="020B0502040204020203" pitchFamily="34" charset="0"/>
              </a:rPr>
              <a:t>Specification</a:t>
            </a:r>
          </a:p>
        </p:txBody>
      </p:sp>
      <p:sp>
        <p:nvSpPr>
          <p:cNvPr id="38" name="Arrow Right">
            <a:extLst>
              <a:ext uri="{FF2B5EF4-FFF2-40B4-BE49-F238E27FC236}">
                <a16:creationId xmlns:a16="http://schemas.microsoft.com/office/drawing/2014/main" id="{FEF6545A-B557-4FB0-838B-19B1EB9C3F8F}"/>
              </a:ext>
            </a:extLst>
          </p:cNvPr>
          <p:cNvSpPr>
            <a:spLocks noChangeAspect="1"/>
          </p:cNvSpPr>
          <p:nvPr/>
        </p:nvSpPr>
        <p:spPr bwMode="auto">
          <a:xfrm>
            <a:off x="2513107" y="2774454"/>
            <a:ext cx="246895" cy="203143"/>
          </a:xfrm>
          <a:custGeom>
            <a:avLst/>
            <a:gdLst>
              <a:gd name="T0" fmla="*/ 635 w 1086"/>
              <a:gd name="T1" fmla="*/ 16 h 901"/>
              <a:gd name="T2" fmla="*/ 1075 w 1086"/>
              <a:gd name="T3" fmla="*/ 418 h 901"/>
              <a:gd name="T4" fmla="*/ 1086 w 1086"/>
              <a:gd name="T5" fmla="*/ 451 h 901"/>
              <a:gd name="T6" fmla="*/ 1075 w 1086"/>
              <a:gd name="T7" fmla="*/ 489 h 901"/>
              <a:gd name="T8" fmla="*/ 635 w 1086"/>
              <a:gd name="T9" fmla="*/ 890 h 901"/>
              <a:gd name="T10" fmla="*/ 576 w 1086"/>
              <a:gd name="T11" fmla="*/ 896 h 901"/>
              <a:gd name="T12" fmla="*/ 543 w 1086"/>
              <a:gd name="T13" fmla="*/ 841 h 901"/>
              <a:gd name="T14" fmla="*/ 543 w 1086"/>
              <a:gd name="T15" fmla="*/ 640 h 901"/>
              <a:gd name="T16" fmla="*/ 49 w 1086"/>
              <a:gd name="T17" fmla="*/ 597 h 901"/>
              <a:gd name="T18" fmla="*/ 0 w 1086"/>
              <a:gd name="T19" fmla="*/ 451 h 901"/>
              <a:gd name="T20" fmla="*/ 49 w 1086"/>
              <a:gd name="T21" fmla="*/ 309 h 901"/>
              <a:gd name="T22" fmla="*/ 543 w 1086"/>
              <a:gd name="T23" fmla="*/ 261 h 901"/>
              <a:gd name="T24" fmla="*/ 543 w 1086"/>
              <a:gd name="T25" fmla="*/ 60 h 901"/>
              <a:gd name="T26" fmla="*/ 576 w 1086"/>
              <a:gd name="T27" fmla="*/ 11 h 901"/>
              <a:gd name="T28" fmla="*/ 635 w 1086"/>
              <a:gd name="T29" fmla="*/ 16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6" h="901">
                <a:moveTo>
                  <a:pt x="635" y="16"/>
                </a:moveTo>
                <a:cubicBezTo>
                  <a:pt x="863" y="168"/>
                  <a:pt x="1070" y="407"/>
                  <a:pt x="1075" y="418"/>
                </a:cubicBezTo>
                <a:cubicBezTo>
                  <a:pt x="1080" y="423"/>
                  <a:pt x="1086" y="440"/>
                  <a:pt x="1086" y="451"/>
                </a:cubicBezTo>
                <a:cubicBezTo>
                  <a:pt x="1086" y="461"/>
                  <a:pt x="1080" y="478"/>
                  <a:pt x="1075" y="489"/>
                </a:cubicBezTo>
                <a:cubicBezTo>
                  <a:pt x="1070" y="499"/>
                  <a:pt x="858" y="738"/>
                  <a:pt x="635" y="890"/>
                </a:cubicBezTo>
                <a:cubicBezTo>
                  <a:pt x="619" y="901"/>
                  <a:pt x="597" y="901"/>
                  <a:pt x="576" y="896"/>
                </a:cubicBezTo>
                <a:cubicBezTo>
                  <a:pt x="554" y="879"/>
                  <a:pt x="543" y="863"/>
                  <a:pt x="543" y="841"/>
                </a:cubicBezTo>
                <a:lnTo>
                  <a:pt x="543" y="640"/>
                </a:lnTo>
                <a:cubicBezTo>
                  <a:pt x="543" y="640"/>
                  <a:pt x="71" y="613"/>
                  <a:pt x="49" y="597"/>
                </a:cubicBezTo>
                <a:cubicBezTo>
                  <a:pt x="17" y="575"/>
                  <a:pt x="0" y="505"/>
                  <a:pt x="0" y="451"/>
                </a:cubicBezTo>
                <a:cubicBezTo>
                  <a:pt x="0" y="391"/>
                  <a:pt x="22" y="331"/>
                  <a:pt x="49" y="309"/>
                </a:cubicBezTo>
                <a:cubicBezTo>
                  <a:pt x="71" y="293"/>
                  <a:pt x="543" y="261"/>
                  <a:pt x="543" y="261"/>
                </a:cubicBezTo>
                <a:lnTo>
                  <a:pt x="543" y="60"/>
                </a:lnTo>
                <a:cubicBezTo>
                  <a:pt x="543" y="38"/>
                  <a:pt x="554" y="22"/>
                  <a:pt x="576" y="11"/>
                </a:cubicBezTo>
                <a:cubicBezTo>
                  <a:pt x="592" y="0"/>
                  <a:pt x="614" y="5"/>
                  <a:pt x="635" y="16"/>
                </a:cubicBezTo>
                <a:close/>
              </a:path>
            </a:pathLst>
          </a:custGeom>
          <a:noFill/>
          <a:ln w="19050">
            <a:solidFill>
              <a:srgbClr val="B70B1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Noto Sans CJK KR Light" panose="020B0300000000000000" pitchFamily="34" charset="-127"/>
              <a:ea typeface="Noto Sans CJK KR Light" panose="020B0300000000000000" pitchFamily="34" charset="-127"/>
              <a:cs typeface="Segoe UI" panose="020B0502040204020203" pitchFamily="34" charset="0"/>
            </a:endParaRPr>
          </a:p>
        </p:txBody>
      </p:sp>
      <p:sp>
        <p:nvSpPr>
          <p:cNvPr id="39" name="Arrow Right">
            <a:extLst>
              <a:ext uri="{FF2B5EF4-FFF2-40B4-BE49-F238E27FC236}">
                <a16:creationId xmlns:a16="http://schemas.microsoft.com/office/drawing/2014/main" id="{942F8CE0-51D8-4B09-B403-CB8EB0A9E881}"/>
              </a:ext>
            </a:extLst>
          </p:cNvPr>
          <p:cNvSpPr>
            <a:spLocks noChangeAspect="1"/>
          </p:cNvSpPr>
          <p:nvPr/>
        </p:nvSpPr>
        <p:spPr bwMode="auto">
          <a:xfrm>
            <a:off x="4355970" y="2774454"/>
            <a:ext cx="246895" cy="203143"/>
          </a:xfrm>
          <a:custGeom>
            <a:avLst/>
            <a:gdLst>
              <a:gd name="T0" fmla="*/ 635 w 1086"/>
              <a:gd name="T1" fmla="*/ 16 h 901"/>
              <a:gd name="T2" fmla="*/ 1075 w 1086"/>
              <a:gd name="T3" fmla="*/ 418 h 901"/>
              <a:gd name="T4" fmla="*/ 1086 w 1086"/>
              <a:gd name="T5" fmla="*/ 451 h 901"/>
              <a:gd name="T6" fmla="*/ 1075 w 1086"/>
              <a:gd name="T7" fmla="*/ 489 h 901"/>
              <a:gd name="T8" fmla="*/ 635 w 1086"/>
              <a:gd name="T9" fmla="*/ 890 h 901"/>
              <a:gd name="T10" fmla="*/ 576 w 1086"/>
              <a:gd name="T11" fmla="*/ 896 h 901"/>
              <a:gd name="T12" fmla="*/ 543 w 1086"/>
              <a:gd name="T13" fmla="*/ 841 h 901"/>
              <a:gd name="T14" fmla="*/ 543 w 1086"/>
              <a:gd name="T15" fmla="*/ 640 h 901"/>
              <a:gd name="T16" fmla="*/ 49 w 1086"/>
              <a:gd name="T17" fmla="*/ 597 h 901"/>
              <a:gd name="T18" fmla="*/ 0 w 1086"/>
              <a:gd name="T19" fmla="*/ 451 h 901"/>
              <a:gd name="T20" fmla="*/ 49 w 1086"/>
              <a:gd name="T21" fmla="*/ 309 h 901"/>
              <a:gd name="T22" fmla="*/ 543 w 1086"/>
              <a:gd name="T23" fmla="*/ 261 h 901"/>
              <a:gd name="T24" fmla="*/ 543 w 1086"/>
              <a:gd name="T25" fmla="*/ 60 h 901"/>
              <a:gd name="T26" fmla="*/ 576 w 1086"/>
              <a:gd name="T27" fmla="*/ 11 h 901"/>
              <a:gd name="T28" fmla="*/ 635 w 1086"/>
              <a:gd name="T29" fmla="*/ 16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6" h="901">
                <a:moveTo>
                  <a:pt x="635" y="16"/>
                </a:moveTo>
                <a:cubicBezTo>
                  <a:pt x="863" y="168"/>
                  <a:pt x="1070" y="407"/>
                  <a:pt x="1075" y="418"/>
                </a:cubicBezTo>
                <a:cubicBezTo>
                  <a:pt x="1080" y="423"/>
                  <a:pt x="1086" y="440"/>
                  <a:pt x="1086" y="451"/>
                </a:cubicBezTo>
                <a:cubicBezTo>
                  <a:pt x="1086" y="461"/>
                  <a:pt x="1080" y="478"/>
                  <a:pt x="1075" y="489"/>
                </a:cubicBezTo>
                <a:cubicBezTo>
                  <a:pt x="1070" y="499"/>
                  <a:pt x="858" y="738"/>
                  <a:pt x="635" y="890"/>
                </a:cubicBezTo>
                <a:cubicBezTo>
                  <a:pt x="619" y="901"/>
                  <a:pt x="597" y="901"/>
                  <a:pt x="576" y="896"/>
                </a:cubicBezTo>
                <a:cubicBezTo>
                  <a:pt x="554" y="879"/>
                  <a:pt x="543" y="863"/>
                  <a:pt x="543" y="841"/>
                </a:cubicBezTo>
                <a:lnTo>
                  <a:pt x="543" y="640"/>
                </a:lnTo>
                <a:cubicBezTo>
                  <a:pt x="543" y="640"/>
                  <a:pt x="71" y="613"/>
                  <a:pt x="49" y="597"/>
                </a:cubicBezTo>
                <a:cubicBezTo>
                  <a:pt x="17" y="575"/>
                  <a:pt x="0" y="505"/>
                  <a:pt x="0" y="451"/>
                </a:cubicBezTo>
                <a:cubicBezTo>
                  <a:pt x="0" y="391"/>
                  <a:pt x="22" y="331"/>
                  <a:pt x="49" y="309"/>
                </a:cubicBezTo>
                <a:cubicBezTo>
                  <a:pt x="71" y="293"/>
                  <a:pt x="543" y="261"/>
                  <a:pt x="543" y="261"/>
                </a:cubicBezTo>
                <a:lnTo>
                  <a:pt x="543" y="60"/>
                </a:lnTo>
                <a:cubicBezTo>
                  <a:pt x="543" y="38"/>
                  <a:pt x="554" y="22"/>
                  <a:pt x="576" y="11"/>
                </a:cubicBezTo>
                <a:cubicBezTo>
                  <a:pt x="592" y="0"/>
                  <a:pt x="614" y="5"/>
                  <a:pt x="635" y="16"/>
                </a:cubicBezTo>
                <a:close/>
              </a:path>
            </a:pathLst>
          </a:custGeom>
          <a:noFill/>
          <a:ln w="19050">
            <a:solidFill>
              <a:srgbClr val="B70B1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Noto Sans CJK KR Light" panose="020B0300000000000000" pitchFamily="34" charset="-127"/>
              <a:ea typeface="Noto Sans CJK KR Light" panose="020B0300000000000000" pitchFamily="34" charset="-127"/>
              <a:cs typeface="Segoe UI" panose="020B0502040204020203" pitchFamily="34" charset="0"/>
            </a:endParaRPr>
          </a:p>
        </p:txBody>
      </p:sp>
      <p:sp>
        <p:nvSpPr>
          <p:cNvPr id="40" name="Arrow Right">
            <a:extLst>
              <a:ext uri="{FF2B5EF4-FFF2-40B4-BE49-F238E27FC236}">
                <a16:creationId xmlns:a16="http://schemas.microsoft.com/office/drawing/2014/main" id="{A2AF4604-3ECD-413A-8C2F-A89EAA5D2BAD}"/>
              </a:ext>
            </a:extLst>
          </p:cNvPr>
          <p:cNvSpPr>
            <a:spLocks noChangeAspect="1"/>
          </p:cNvSpPr>
          <p:nvPr/>
        </p:nvSpPr>
        <p:spPr bwMode="auto">
          <a:xfrm>
            <a:off x="6341385" y="2774454"/>
            <a:ext cx="246895" cy="203143"/>
          </a:xfrm>
          <a:custGeom>
            <a:avLst/>
            <a:gdLst>
              <a:gd name="T0" fmla="*/ 635 w 1086"/>
              <a:gd name="T1" fmla="*/ 16 h 901"/>
              <a:gd name="T2" fmla="*/ 1075 w 1086"/>
              <a:gd name="T3" fmla="*/ 418 h 901"/>
              <a:gd name="T4" fmla="*/ 1086 w 1086"/>
              <a:gd name="T5" fmla="*/ 451 h 901"/>
              <a:gd name="T6" fmla="*/ 1075 w 1086"/>
              <a:gd name="T7" fmla="*/ 489 h 901"/>
              <a:gd name="T8" fmla="*/ 635 w 1086"/>
              <a:gd name="T9" fmla="*/ 890 h 901"/>
              <a:gd name="T10" fmla="*/ 576 w 1086"/>
              <a:gd name="T11" fmla="*/ 896 h 901"/>
              <a:gd name="T12" fmla="*/ 543 w 1086"/>
              <a:gd name="T13" fmla="*/ 841 h 901"/>
              <a:gd name="T14" fmla="*/ 543 w 1086"/>
              <a:gd name="T15" fmla="*/ 640 h 901"/>
              <a:gd name="T16" fmla="*/ 49 w 1086"/>
              <a:gd name="T17" fmla="*/ 597 h 901"/>
              <a:gd name="T18" fmla="*/ 0 w 1086"/>
              <a:gd name="T19" fmla="*/ 451 h 901"/>
              <a:gd name="T20" fmla="*/ 49 w 1086"/>
              <a:gd name="T21" fmla="*/ 309 h 901"/>
              <a:gd name="T22" fmla="*/ 543 w 1086"/>
              <a:gd name="T23" fmla="*/ 261 h 901"/>
              <a:gd name="T24" fmla="*/ 543 w 1086"/>
              <a:gd name="T25" fmla="*/ 60 h 901"/>
              <a:gd name="T26" fmla="*/ 576 w 1086"/>
              <a:gd name="T27" fmla="*/ 11 h 901"/>
              <a:gd name="T28" fmla="*/ 635 w 1086"/>
              <a:gd name="T29" fmla="*/ 16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6" h="901">
                <a:moveTo>
                  <a:pt x="635" y="16"/>
                </a:moveTo>
                <a:cubicBezTo>
                  <a:pt x="863" y="168"/>
                  <a:pt x="1070" y="407"/>
                  <a:pt x="1075" y="418"/>
                </a:cubicBezTo>
                <a:cubicBezTo>
                  <a:pt x="1080" y="423"/>
                  <a:pt x="1086" y="440"/>
                  <a:pt x="1086" y="451"/>
                </a:cubicBezTo>
                <a:cubicBezTo>
                  <a:pt x="1086" y="461"/>
                  <a:pt x="1080" y="478"/>
                  <a:pt x="1075" y="489"/>
                </a:cubicBezTo>
                <a:cubicBezTo>
                  <a:pt x="1070" y="499"/>
                  <a:pt x="858" y="738"/>
                  <a:pt x="635" y="890"/>
                </a:cubicBezTo>
                <a:cubicBezTo>
                  <a:pt x="619" y="901"/>
                  <a:pt x="597" y="901"/>
                  <a:pt x="576" y="896"/>
                </a:cubicBezTo>
                <a:cubicBezTo>
                  <a:pt x="554" y="879"/>
                  <a:pt x="543" y="863"/>
                  <a:pt x="543" y="841"/>
                </a:cubicBezTo>
                <a:lnTo>
                  <a:pt x="543" y="640"/>
                </a:lnTo>
                <a:cubicBezTo>
                  <a:pt x="543" y="640"/>
                  <a:pt x="71" y="613"/>
                  <a:pt x="49" y="597"/>
                </a:cubicBezTo>
                <a:cubicBezTo>
                  <a:pt x="17" y="575"/>
                  <a:pt x="0" y="505"/>
                  <a:pt x="0" y="451"/>
                </a:cubicBezTo>
                <a:cubicBezTo>
                  <a:pt x="0" y="391"/>
                  <a:pt x="22" y="331"/>
                  <a:pt x="49" y="309"/>
                </a:cubicBezTo>
                <a:cubicBezTo>
                  <a:pt x="71" y="293"/>
                  <a:pt x="543" y="261"/>
                  <a:pt x="543" y="261"/>
                </a:cubicBezTo>
                <a:lnTo>
                  <a:pt x="543" y="60"/>
                </a:lnTo>
                <a:cubicBezTo>
                  <a:pt x="543" y="38"/>
                  <a:pt x="554" y="22"/>
                  <a:pt x="576" y="11"/>
                </a:cubicBezTo>
                <a:cubicBezTo>
                  <a:pt x="592" y="0"/>
                  <a:pt x="614" y="5"/>
                  <a:pt x="635" y="16"/>
                </a:cubicBezTo>
                <a:close/>
              </a:path>
            </a:pathLst>
          </a:custGeom>
          <a:noFill/>
          <a:ln w="19050">
            <a:solidFill>
              <a:srgbClr val="B70B1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Noto Sans CJK KR Light" panose="020B0300000000000000" pitchFamily="34" charset="-127"/>
              <a:ea typeface="Noto Sans CJK KR Light" panose="020B0300000000000000" pitchFamily="34" charset="-127"/>
              <a:cs typeface="Segoe UI" panose="020B0502040204020203" pitchFamily="34" charset="0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48D8F81-BDEE-4E2A-9890-E4BF622B5701}"/>
              </a:ext>
            </a:extLst>
          </p:cNvPr>
          <p:cNvCxnSpPr>
            <a:cxnSpLocks/>
            <a:stCxn id="28" idx="2"/>
            <a:endCxn id="22" idx="2"/>
          </p:cNvCxnSpPr>
          <p:nvPr/>
        </p:nvCxnSpPr>
        <p:spPr>
          <a:xfrm rot="5400000">
            <a:off x="5464030" y="1731234"/>
            <a:ext cx="12486" cy="3853820"/>
          </a:xfrm>
          <a:prstGeom prst="bentConnector3">
            <a:avLst>
              <a:gd name="adj1" fmla="val 4371985"/>
            </a:avLst>
          </a:prstGeom>
          <a:ln w="38100">
            <a:solidFill>
              <a:srgbClr val="B70B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1CA64CC-6AFD-4A97-A434-057FDEF06FFA}"/>
              </a:ext>
            </a:extLst>
          </p:cNvPr>
          <p:cNvSpPr txBox="1"/>
          <p:nvPr/>
        </p:nvSpPr>
        <p:spPr>
          <a:xfrm>
            <a:off x="4223724" y="4184802"/>
            <a:ext cx="2538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14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Requirement Management</a:t>
            </a:r>
          </a:p>
        </p:txBody>
      </p:sp>
    </p:spTree>
    <p:extLst>
      <p:ext uri="{BB962C8B-B14F-4D97-AF65-F5344CB8AC3E}">
        <p14:creationId xmlns:p14="http://schemas.microsoft.com/office/powerpoint/2010/main" val="32782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80140" y="346401"/>
            <a:ext cx="3170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Inception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68110B-ED44-4E17-BB8A-E596DAC61091}"/>
              </a:ext>
            </a:extLst>
          </p:cNvPr>
          <p:cNvGrpSpPr/>
          <p:nvPr/>
        </p:nvGrpSpPr>
        <p:grpSpPr>
          <a:xfrm>
            <a:off x="4993387" y="1315991"/>
            <a:ext cx="2918684" cy="276999"/>
            <a:chOff x="4434783" y="1285283"/>
            <a:chExt cx="2918684" cy="27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59424-398D-4774-8625-CD2CC51F6F03}"/>
                </a:ext>
              </a:extLst>
            </p:cNvPr>
            <p:cNvSpPr txBox="1"/>
            <p:nvPr/>
          </p:nvSpPr>
          <p:spPr>
            <a:xfrm>
              <a:off x="4434783" y="1285283"/>
              <a:ext cx="274434" cy="276999"/>
            </a:xfrm>
            <a:prstGeom prst="rect">
              <a:avLst/>
            </a:prstGeom>
            <a:solidFill>
              <a:srgbClr val="B70B1E"/>
            </a:solidFill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9B72C1-DB08-4617-900D-D60AE56643EA}"/>
                </a:ext>
              </a:extLst>
            </p:cNvPr>
            <p:cNvSpPr txBox="1"/>
            <p:nvPr/>
          </p:nvSpPr>
          <p:spPr>
            <a:xfrm>
              <a:off x="4865232" y="1285283"/>
              <a:ext cx="248823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해결책을 요구하는 사람</a:t>
              </a:r>
              <a:r>
                <a:rPr lang="en-US" altLang="ko-KR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(WHO)</a:t>
              </a:r>
              <a:endParaRPr lang="en-US" altLang="ko-KR" sz="11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EA3AA5-D278-4A9C-90CB-DCADF7A0E535}"/>
              </a:ext>
            </a:extLst>
          </p:cNvPr>
          <p:cNvGrpSpPr/>
          <p:nvPr/>
        </p:nvGrpSpPr>
        <p:grpSpPr>
          <a:xfrm>
            <a:off x="5688968" y="1936614"/>
            <a:ext cx="1132213" cy="1215694"/>
            <a:chOff x="5231768" y="1903086"/>
            <a:chExt cx="1132213" cy="1215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6DB26-0DCB-4C1A-AD3A-FA1872B052CA}"/>
                </a:ext>
              </a:extLst>
            </p:cNvPr>
            <p:cNvSpPr txBox="1"/>
            <p:nvPr/>
          </p:nvSpPr>
          <p:spPr>
            <a:xfrm>
              <a:off x="5231768" y="2857170"/>
              <a:ext cx="113221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100" dirty="0">
                  <a:solidFill>
                    <a:srgbClr val="B70B1E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교수 </a:t>
              </a:r>
              <a:r>
                <a:rPr lang="en-US" altLang="ko-KR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</a:t>
              </a:r>
              <a:endPara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10" name="그래픽 9" descr="강사">
              <a:extLst>
                <a:ext uri="{FF2B5EF4-FFF2-40B4-BE49-F238E27FC236}">
                  <a16:creationId xmlns:a16="http://schemas.microsoft.com/office/drawing/2014/main" id="{75F620B9-2979-4953-AA8C-3F18332A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0675" y="1903086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EDE3CE-12F3-4672-A506-71873CE313AB}"/>
              </a:ext>
            </a:extLst>
          </p:cNvPr>
          <p:cNvGrpSpPr/>
          <p:nvPr/>
        </p:nvGrpSpPr>
        <p:grpSpPr>
          <a:xfrm>
            <a:off x="5508130" y="3373241"/>
            <a:ext cx="3005369" cy="1184328"/>
            <a:chOff x="5167132" y="3435870"/>
            <a:chExt cx="3005369" cy="11843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010F1-011F-4229-8315-1706FB9C68CE}"/>
                </a:ext>
              </a:extLst>
            </p:cNvPr>
            <p:cNvSpPr txBox="1"/>
            <p:nvPr/>
          </p:nvSpPr>
          <p:spPr>
            <a:xfrm>
              <a:off x="5167132" y="4358588"/>
              <a:ext cx="134287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100" dirty="0">
                  <a:solidFill>
                    <a:srgbClr val="B70B1E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학생</a:t>
              </a:r>
              <a:r>
                <a:rPr lang="en-US" altLang="ko-KR" sz="1100" dirty="0">
                  <a:solidFill>
                    <a:srgbClr val="B70B1E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(Role playing)</a:t>
              </a:r>
            </a:p>
          </p:txBody>
        </p:sp>
        <p:pic>
          <p:nvPicPr>
            <p:cNvPr id="6" name="그래픽 5" descr="사용자">
              <a:extLst>
                <a:ext uri="{FF2B5EF4-FFF2-40B4-BE49-F238E27FC236}">
                  <a16:creationId xmlns:a16="http://schemas.microsoft.com/office/drawing/2014/main" id="{B0C7C601-3812-4550-BA50-E138B7DD6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01416" y="3435870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기타">
              <a:extLst>
                <a:ext uri="{FF2B5EF4-FFF2-40B4-BE49-F238E27FC236}">
                  <a16:creationId xmlns:a16="http://schemas.microsoft.com/office/drawing/2014/main" id="{9E71E5AB-F30A-430A-B55E-15D87519C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27814" y="3524313"/>
              <a:ext cx="424915" cy="4249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CD1E0C-4305-40EB-9598-DEE97EF6660E}"/>
                </a:ext>
              </a:extLst>
            </p:cNvPr>
            <p:cNvSpPr txBox="1"/>
            <p:nvPr/>
          </p:nvSpPr>
          <p:spPr>
            <a:xfrm>
              <a:off x="6514275" y="3595209"/>
              <a:ext cx="165822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            나이</a:t>
              </a:r>
              <a:r>
                <a:rPr lang="en-US" altLang="ko-KR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: 20</a:t>
              </a: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 중반</a:t>
              </a:r>
              <a:endPara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>
                <a:defRPr lang="ko-KR" altLang="en-US"/>
              </a:pP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            학과</a:t>
              </a:r>
              <a:r>
                <a:rPr lang="en-US" altLang="ko-KR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: </a:t>
              </a: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컴퓨터 전공</a:t>
              </a:r>
              <a:endPara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>
                <a:defRPr lang="ko-KR" altLang="en-US"/>
              </a:pP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            특기</a:t>
              </a:r>
              <a:r>
                <a:rPr lang="en-US" altLang="ko-KR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: </a:t>
              </a: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통기타</a:t>
              </a:r>
              <a:endPara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>
                <a:defRPr lang="ko-KR" altLang="en-US"/>
              </a:pP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하고싶은 것</a:t>
              </a:r>
              <a:r>
                <a:rPr lang="en-US" altLang="ko-KR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: </a:t>
              </a: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연애</a:t>
              </a:r>
              <a:endPara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DEBEAA-5E7C-4054-888E-6927D7CFE042}"/>
              </a:ext>
            </a:extLst>
          </p:cNvPr>
          <p:cNvGrpSpPr/>
          <p:nvPr/>
        </p:nvGrpSpPr>
        <p:grpSpPr>
          <a:xfrm>
            <a:off x="779792" y="1322067"/>
            <a:ext cx="2884654" cy="276999"/>
            <a:chOff x="631006" y="1246272"/>
            <a:chExt cx="288465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726BF8-C523-45FD-B511-F0E361E5F2A1}"/>
                </a:ext>
              </a:extLst>
            </p:cNvPr>
            <p:cNvSpPr txBox="1"/>
            <p:nvPr/>
          </p:nvSpPr>
          <p:spPr>
            <a:xfrm>
              <a:off x="631006" y="1246272"/>
              <a:ext cx="274434" cy="276999"/>
            </a:xfrm>
            <a:prstGeom prst="rect">
              <a:avLst/>
            </a:prstGeom>
            <a:solidFill>
              <a:srgbClr val="B70B1E"/>
            </a:solidFill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B38DDA-73D3-473D-A733-B26BCC6E0C19}"/>
                </a:ext>
              </a:extLst>
            </p:cNvPr>
            <p:cNvSpPr txBox="1"/>
            <p:nvPr/>
          </p:nvSpPr>
          <p:spPr>
            <a:xfrm>
              <a:off x="1027425" y="1246272"/>
              <a:ext cx="248823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문제에 대한 기본적인 제안</a:t>
              </a:r>
              <a:r>
                <a:rPr lang="en-US" altLang="ko-KR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(WHAT)</a:t>
              </a:r>
              <a:endParaRPr lang="en-US" altLang="ko-KR" sz="11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4C8F5D-88B8-49CB-B6C3-4969F418365D}"/>
              </a:ext>
            </a:extLst>
          </p:cNvPr>
          <p:cNvGrpSpPr/>
          <p:nvPr/>
        </p:nvGrpSpPr>
        <p:grpSpPr>
          <a:xfrm>
            <a:off x="494640" y="2211700"/>
            <a:ext cx="3581449" cy="1930735"/>
            <a:chOff x="494640" y="1716689"/>
            <a:chExt cx="3581449" cy="19307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9F7B5C-6652-42DA-B87D-2B29B5C8269B}"/>
                </a:ext>
              </a:extLst>
            </p:cNvPr>
            <p:cNvSpPr txBox="1"/>
            <p:nvPr/>
          </p:nvSpPr>
          <p:spPr>
            <a:xfrm>
              <a:off x="494640" y="3393508"/>
              <a:ext cx="358144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05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누구나 강의를 개설할 수 있는 전국민 온라인 지식 나눔 플랫폼</a:t>
              </a:r>
              <a:endParaRPr lang="en-US" altLang="ko-KR" sz="105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72D81FC-978A-4B08-8D69-B4E602B77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683460" y="1716689"/>
              <a:ext cx="3203810" cy="1744649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10AA2F-0EAF-4EB6-8C9D-04395D0C4FD9}"/>
              </a:ext>
            </a:extLst>
          </p:cNvPr>
          <p:cNvGrpSpPr/>
          <p:nvPr/>
        </p:nvGrpSpPr>
        <p:grpSpPr>
          <a:xfrm>
            <a:off x="6943777" y="1926762"/>
            <a:ext cx="1132213" cy="1215694"/>
            <a:chOff x="7105118" y="1903086"/>
            <a:chExt cx="1132213" cy="1215694"/>
          </a:xfrm>
        </p:grpSpPr>
        <p:pic>
          <p:nvPicPr>
            <p:cNvPr id="8" name="그래픽 7" descr="교사">
              <a:extLst>
                <a:ext uri="{FF2B5EF4-FFF2-40B4-BE49-F238E27FC236}">
                  <a16:creationId xmlns:a16="http://schemas.microsoft.com/office/drawing/2014/main" id="{06F4F654-C35F-4FE8-82E4-05A9DFE05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10319" y="1903086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D2C0D3-0D6C-4AD4-A086-6E2339AB8EFC}"/>
                </a:ext>
              </a:extLst>
            </p:cNvPr>
            <p:cNvSpPr txBox="1"/>
            <p:nvPr/>
          </p:nvSpPr>
          <p:spPr>
            <a:xfrm>
              <a:off x="7105118" y="2857170"/>
              <a:ext cx="113221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100" dirty="0">
                  <a:solidFill>
                    <a:srgbClr val="B70B1E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조교 </a:t>
              </a:r>
              <a:r>
                <a:rPr lang="en-US" altLang="ko-KR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11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</a:t>
              </a:r>
              <a:endPara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916709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79890" y="346401"/>
            <a:ext cx="49706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28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Elicitation &amp; </a:t>
            </a:r>
          </a:p>
          <a:p>
            <a:pPr algn="r">
              <a:defRPr lang="ko-KR" altLang="en-US"/>
            </a:pPr>
            <a:r>
              <a:rPr lang="en-US" altLang="ko-KR" sz="28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Elaboration &amp;</a:t>
            </a:r>
          </a:p>
          <a:p>
            <a:pPr algn="r">
              <a:defRPr lang="ko-KR" altLang="en-US"/>
            </a:pPr>
            <a:r>
              <a:rPr lang="en-US" altLang="ko-KR" sz="28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Negotiation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06764B-C8C3-4095-93E6-C2F1C8FA5216}"/>
              </a:ext>
            </a:extLst>
          </p:cNvPr>
          <p:cNvGrpSpPr/>
          <p:nvPr/>
        </p:nvGrpSpPr>
        <p:grpSpPr>
          <a:xfrm>
            <a:off x="962494" y="2412750"/>
            <a:ext cx="2771161" cy="276999"/>
            <a:chOff x="624663" y="2499740"/>
            <a:chExt cx="2771161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9F2DA2-D8B8-4534-8654-9F65D0BD3E77}"/>
                </a:ext>
              </a:extLst>
            </p:cNvPr>
            <p:cNvSpPr txBox="1"/>
            <p:nvPr/>
          </p:nvSpPr>
          <p:spPr>
            <a:xfrm>
              <a:off x="624663" y="2499740"/>
              <a:ext cx="274434" cy="276999"/>
            </a:xfrm>
            <a:prstGeom prst="rect">
              <a:avLst/>
            </a:prstGeom>
            <a:solidFill>
              <a:srgbClr val="B70B1E"/>
            </a:solidFill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E95858-0A6C-4ED3-A01F-102C721AD6E3}"/>
                </a:ext>
              </a:extLst>
            </p:cNvPr>
            <p:cNvSpPr txBox="1"/>
            <p:nvPr/>
          </p:nvSpPr>
          <p:spPr>
            <a:xfrm>
              <a:off x="971500" y="2499740"/>
              <a:ext cx="24243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얼마나 자주 만날 것인가</a:t>
              </a:r>
              <a:r>
                <a:rPr lang="en-US" altLang="ko-KR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(WHEN)</a:t>
              </a:r>
              <a:endParaRPr lang="en-US" altLang="ko-KR" sz="11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305A2D-39A4-4285-9549-D26C47C49E71}"/>
              </a:ext>
            </a:extLst>
          </p:cNvPr>
          <p:cNvGrpSpPr/>
          <p:nvPr/>
        </p:nvGrpSpPr>
        <p:grpSpPr>
          <a:xfrm>
            <a:off x="4804044" y="2412750"/>
            <a:ext cx="3715293" cy="276999"/>
            <a:chOff x="4598111" y="2499741"/>
            <a:chExt cx="3715293" cy="27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C1021F-2ECC-4FC8-955C-F6A2F3FB5690}"/>
                </a:ext>
              </a:extLst>
            </p:cNvPr>
            <p:cNvSpPr txBox="1"/>
            <p:nvPr/>
          </p:nvSpPr>
          <p:spPr>
            <a:xfrm>
              <a:off x="4598111" y="2499741"/>
              <a:ext cx="274434" cy="276999"/>
            </a:xfrm>
            <a:prstGeom prst="rect">
              <a:avLst/>
            </a:prstGeom>
            <a:solidFill>
              <a:srgbClr val="B70B1E"/>
            </a:solidFill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64D90D-E068-442E-91A3-B3F18329CB34}"/>
                </a:ext>
              </a:extLst>
            </p:cNvPr>
            <p:cNvSpPr txBox="1"/>
            <p:nvPr/>
          </p:nvSpPr>
          <p:spPr>
            <a:xfrm>
              <a:off x="5016055" y="2499741"/>
              <a:ext cx="32973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어떤 매체를 통해 소통할 것인가 </a:t>
              </a:r>
              <a:r>
                <a:rPr lang="en-US" altLang="ko-KR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(HOW)</a:t>
              </a:r>
              <a:endParaRPr lang="en-US" altLang="ko-KR" sz="11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596DB3-BA5A-41EB-9782-20686738C7EB}"/>
              </a:ext>
            </a:extLst>
          </p:cNvPr>
          <p:cNvSpPr txBox="1"/>
          <p:nvPr/>
        </p:nvSpPr>
        <p:spPr>
          <a:xfrm>
            <a:off x="877271" y="2888517"/>
            <a:ext cx="29026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매주 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 오프라인 미팅</a:t>
            </a:r>
            <a:endParaRPr lang="en-US" altLang="ko-KR" sz="1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상시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(1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일 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온라인 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SRS </a:t>
            </a:r>
            <a:r>
              <a:rPr lang="ko-KR" altLang="en-US" sz="12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웹문서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확인</a:t>
            </a:r>
            <a:endParaRPr lang="en-US" altLang="ko-KR" sz="1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SD1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 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Project Owner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와</a:t>
            </a:r>
            <a:b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한양대학교 </a:t>
            </a:r>
            <a:r>
              <a:rPr lang="ko-KR" altLang="en-US" sz="12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이학진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조교를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조율 역할로 선정하여 미팅 규모 간소화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14FCED-B639-452D-B415-7CF5C36F3C80}"/>
              </a:ext>
            </a:extLst>
          </p:cNvPr>
          <p:cNvSpPr txBox="1"/>
          <p:nvPr/>
        </p:nvSpPr>
        <p:spPr>
          <a:xfrm>
            <a:off x="1267610" y="4666674"/>
            <a:ext cx="66969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최초 도출 과정에서 개발팀이 미리 작성한 요구사항 리스트를 </a:t>
            </a:r>
            <a:r>
              <a:rPr lang="en-US" altLang="ko-KR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SRS</a:t>
            </a:r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웹 문서에</a:t>
            </a:r>
            <a:r>
              <a:rPr lang="en-US" altLang="ko-KR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게시하여 이해관계자에게 전달한다</a:t>
            </a:r>
            <a:endParaRPr lang="en-US" altLang="ko-KR" sz="1100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85A60-593F-4008-9B12-E5208B9052D8}"/>
              </a:ext>
            </a:extLst>
          </p:cNvPr>
          <p:cNvGrpSpPr/>
          <p:nvPr/>
        </p:nvGrpSpPr>
        <p:grpSpPr>
          <a:xfrm>
            <a:off x="4804044" y="2740993"/>
            <a:ext cx="3848140" cy="994439"/>
            <a:chOff x="4990426" y="2862391"/>
            <a:chExt cx="3848140" cy="9944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9D64100-30CA-4F77-8EFE-86F20BC8B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06605" y="3108950"/>
              <a:ext cx="1750645" cy="50132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E09DBAA-A682-49E3-80F8-2DCBD2E0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990426" y="3029781"/>
              <a:ext cx="753416" cy="65965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FD6C4E-00D9-4D94-B248-3D0E00FAA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844127" y="2862391"/>
              <a:ext cx="994439" cy="994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99273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80140" y="346401"/>
            <a:ext cx="3170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3F8CE-00D3-49CB-8583-C2C815C70C29}"/>
              </a:ext>
            </a:extLst>
          </p:cNvPr>
          <p:cNvSpPr txBox="1"/>
          <p:nvPr/>
        </p:nvSpPr>
        <p:spPr>
          <a:xfrm>
            <a:off x="6372250" y="1153226"/>
            <a:ext cx="1512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SRS</a:t>
            </a:r>
            <a:r>
              <a:rPr lang="ko-KR" altLang="en-US" sz="16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6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16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 문서</a:t>
            </a:r>
            <a:r>
              <a:rPr lang="en-US" altLang="ko-KR" sz="16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777AAF-E815-43DC-9CE6-CF9A43A32826}"/>
              </a:ext>
            </a:extLst>
          </p:cNvPr>
          <p:cNvSpPr txBox="1"/>
          <p:nvPr/>
        </p:nvSpPr>
        <p:spPr>
          <a:xfrm>
            <a:off x="5611924" y="2490514"/>
            <a:ext cx="3106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개별 문서를 따로 작성할 필요가 없다</a:t>
            </a:r>
            <a:endParaRPr lang="en-US" altLang="ko-KR" sz="1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63629-6373-45F6-99BE-143455FE3B11}"/>
              </a:ext>
            </a:extLst>
          </p:cNvPr>
          <p:cNvSpPr txBox="1"/>
          <p:nvPr/>
        </p:nvSpPr>
        <p:spPr>
          <a:xfrm>
            <a:off x="5220090" y="3295800"/>
            <a:ext cx="38989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문서를 작성하기 위한 별도의 인력과 시간이 절약된다</a:t>
            </a:r>
            <a:endParaRPr lang="en-US" altLang="ko-KR" sz="1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FC23A-201A-48EB-AC97-9551D2005CAA}"/>
              </a:ext>
            </a:extLst>
          </p:cNvPr>
          <p:cNvSpPr txBox="1"/>
          <p:nvPr/>
        </p:nvSpPr>
        <p:spPr>
          <a:xfrm>
            <a:off x="5089015" y="4101087"/>
            <a:ext cx="41526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실질적인 개발 외의 작업에 소요되는 시간을 최소화하려는</a:t>
            </a:r>
            <a:endParaRPr lang="en-US" altLang="ko-KR" sz="1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defRPr lang="ko-KR" altLang="en-US"/>
            </a:pPr>
            <a:r>
              <a:rPr lang="ko-KR" altLang="en-US" sz="1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애자일의 철학에 부합한다</a:t>
            </a:r>
            <a:endParaRPr lang="en-US" altLang="ko-KR" sz="1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1195F-C68D-4A3A-96C8-92BF76B29CFD}"/>
              </a:ext>
            </a:extLst>
          </p:cNvPr>
          <p:cNvSpPr txBox="1"/>
          <p:nvPr/>
        </p:nvSpPr>
        <p:spPr>
          <a:xfrm>
            <a:off x="5431899" y="1685228"/>
            <a:ext cx="34668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앞선 과정의 결과가 바로 </a:t>
            </a:r>
            <a:r>
              <a:rPr lang="en-US" altLang="ko-KR" sz="1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SRS</a:t>
            </a:r>
            <a:r>
              <a:rPr lang="ko-KR" altLang="en-US" sz="1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명세의 기반이 된다</a:t>
            </a:r>
            <a:endParaRPr lang="en-US" altLang="ko-KR" sz="1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" name="그래픽 3" descr="조금 굽은 화살표">
            <a:extLst>
              <a:ext uri="{FF2B5EF4-FFF2-40B4-BE49-F238E27FC236}">
                <a16:creationId xmlns:a16="http://schemas.microsoft.com/office/drawing/2014/main" id="{2E933ADF-4135-4A35-85BC-BE71E8251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949314" y="1968054"/>
            <a:ext cx="432060" cy="432060"/>
          </a:xfrm>
          <a:prstGeom prst="rect">
            <a:avLst/>
          </a:prstGeom>
        </p:spPr>
      </p:pic>
      <p:pic>
        <p:nvPicPr>
          <p:cNvPr id="13" name="그래픽 12" descr="조금 굽은 화살표">
            <a:extLst>
              <a:ext uri="{FF2B5EF4-FFF2-40B4-BE49-F238E27FC236}">
                <a16:creationId xmlns:a16="http://schemas.microsoft.com/office/drawing/2014/main" id="{31288061-E00B-4BCF-A05A-142C8DE11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949314" y="2798949"/>
            <a:ext cx="432060" cy="432060"/>
          </a:xfrm>
          <a:prstGeom prst="rect">
            <a:avLst/>
          </a:prstGeom>
        </p:spPr>
      </p:pic>
      <p:pic>
        <p:nvPicPr>
          <p:cNvPr id="14" name="그래픽 13" descr="조금 굽은 화살표">
            <a:extLst>
              <a:ext uri="{FF2B5EF4-FFF2-40B4-BE49-F238E27FC236}">
                <a16:creationId xmlns:a16="http://schemas.microsoft.com/office/drawing/2014/main" id="{2CB0C0AD-E03D-45F8-9A06-4D51047A8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949314" y="3636253"/>
            <a:ext cx="432060" cy="4320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0FAB33-DAA7-4CC2-9538-E496B70F48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2" y="826813"/>
            <a:ext cx="4783745" cy="397724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76200" dist="1016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44008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80140" y="346401"/>
            <a:ext cx="3170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Validation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558C849-CC45-47A6-907D-A88BD9D1C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18806" y="346401"/>
            <a:ext cx="1254096" cy="25660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9222C5-A7A5-48CF-B9BA-BEAA41AA68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854" y="1336539"/>
            <a:ext cx="1787193" cy="27157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52CEA9-B134-4D28-BEA5-F2C9F2AF1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30" y="2733296"/>
            <a:ext cx="5832810" cy="2916405"/>
          </a:xfrm>
          <a:prstGeom prst="rect">
            <a:avLst/>
          </a:prstGeom>
        </p:spPr>
      </p:pic>
      <p:pic>
        <p:nvPicPr>
          <p:cNvPr id="29" name="Audience_Applause-Matthiew11-1206899159">
            <a:hlinkClick r:id="" action="ppaction://media"/>
            <a:extLst>
              <a:ext uri="{FF2B5EF4-FFF2-40B4-BE49-F238E27FC236}">
                <a16:creationId xmlns:a16="http://schemas.microsoft.com/office/drawing/2014/main" id="{D6271E58-606D-4BAE-A18D-78D3D64C9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57902" y="-1084635"/>
            <a:ext cx="244475" cy="244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E2B87B-1756-46AD-A6A0-7D1423ABE42C}"/>
              </a:ext>
            </a:extLst>
          </p:cNvPr>
          <p:cNvSpPr txBox="1"/>
          <p:nvPr/>
        </p:nvSpPr>
        <p:spPr>
          <a:xfrm>
            <a:off x="234336" y="832434"/>
            <a:ext cx="33844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Mockup</a:t>
            </a:r>
            <a:r>
              <a:rPr lang="ko-KR" altLang="en-US" sz="16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통한 이해관계자와 </a:t>
            </a:r>
            <a:r>
              <a:rPr lang="ko-KR" altLang="en-US" sz="1600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컨펌</a:t>
            </a:r>
            <a:endParaRPr lang="en-US" altLang="ko-KR" sz="1600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61912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5A97878C-F94B-4EBE-A65F-EE824955829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5328" y="1131550"/>
          <a:ext cx="5271734" cy="368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4" imgW="5574600" imgH="3898080" progId="Photoshop.Image.13">
                  <p:embed/>
                </p:oleObj>
              </mc:Choice>
              <mc:Fallback>
                <p:oleObj name="Image" r:id="rId4" imgW="5574600" imgH="3898080" progId="Photoshop.Image.13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5A97878C-F94B-4EBE-A65F-EE8249558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328" y="1131550"/>
                        <a:ext cx="5271734" cy="368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E85BAE4-E626-4122-B486-DAFC2AE20F5B}"/>
              </a:ext>
            </a:extLst>
          </p:cNvPr>
          <p:cNvGrpSpPr/>
          <p:nvPr/>
        </p:nvGrpSpPr>
        <p:grpSpPr>
          <a:xfrm>
            <a:off x="5796170" y="2067680"/>
            <a:ext cx="3235181" cy="1447385"/>
            <a:chOff x="5868180" y="1719009"/>
            <a:chExt cx="3235181" cy="14473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AC70CB-1C04-4707-8A56-D18880F0237C}"/>
                </a:ext>
              </a:extLst>
            </p:cNvPr>
            <p:cNvSpPr txBox="1"/>
            <p:nvPr/>
          </p:nvSpPr>
          <p:spPr>
            <a:xfrm>
              <a:off x="5868180" y="2427730"/>
              <a:ext cx="323518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현업에서 실제로 사용됨</a:t>
              </a:r>
              <a:endPara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공공기관의 실무자들에게 익숙한 양식</a:t>
              </a:r>
              <a:endPara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협의과정에서도 유용하게 사용 가능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387AE6-D631-4708-92D9-47BF08C57175}"/>
                </a:ext>
              </a:extLst>
            </p:cNvPr>
            <p:cNvGrpSpPr/>
            <p:nvPr/>
          </p:nvGrpSpPr>
          <p:grpSpPr>
            <a:xfrm>
              <a:off x="5868180" y="1719009"/>
              <a:ext cx="2565616" cy="681643"/>
              <a:chOff x="245604" y="1589374"/>
              <a:chExt cx="2565616" cy="68164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C1E22-D5B6-4AC4-A7C5-307B9BEFC8D3}"/>
                  </a:ext>
                </a:extLst>
              </p:cNvPr>
              <p:cNvSpPr txBox="1"/>
              <p:nvPr/>
            </p:nvSpPr>
            <p:spPr>
              <a:xfrm>
                <a:off x="874814" y="1741181"/>
                <a:ext cx="1936406" cy="378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양식</a:t>
                </a:r>
                <a:r>
                  <a:rPr lang="en-US" altLang="ko-KR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 – </a:t>
                </a:r>
                <a:r>
                  <a: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화면설계서</a:t>
                </a:r>
                <a:endParaRPr lang="en-US" altLang="ko-KR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pic>
            <p:nvPicPr>
              <p:cNvPr id="29" name="그래픽 28" descr="신문">
                <a:extLst>
                  <a:ext uri="{FF2B5EF4-FFF2-40B4-BE49-F238E27FC236}">
                    <a16:creationId xmlns:a16="http://schemas.microsoft.com/office/drawing/2014/main" id="{74FA6B24-A92F-48FE-8A64-D26EDC4D3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5604" y="1589374"/>
                <a:ext cx="681643" cy="681643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D1C7EB-81AD-4168-80FC-96A3CB51A2ED}"/>
              </a:ext>
            </a:extLst>
          </p:cNvPr>
          <p:cNvSpPr txBox="1"/>
          <p:nvPr/>
        </p:nvSpPr>
        <p:spPr>
          <a:xfrm>
            <a:off x="371897" y="493880"/>
            <a:ext cx="33844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Mockup</a:t>
            </a:r>
            <a:r>
              <a:rPr lang="ko-KR" altLang="en-US" sz="16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통한 이해관계자와 </a:t>
            </a:r>
            <a:r>
              <a:rPr lang="ko-KR" altLang="en-US" sz="1600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컨펌</a:t>
            </a:r>
            <a:endParaRPr lang="en-US" altLang="ko-KR" sz="1600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20F7D4-8D27-4898-A492-DB1EC577189D}"/>
              </a:ext>
            </a:extLst>
          </p:cNvPr>
          <p:cNvSpPr txBox="1"/>
          <p:nvPr/>
        </p:nvSpPr>
        <p:spPr>
          <a:xfrm>
            <a:off x="5580140" y="346401"/>
            <a:ext cx="3170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14320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A2A18-60E1-44D1-BC1C-D25BFB84FC66}"/>
              </a:ext>
            </a:extLst>
          </p:cNvPr>
          <p:cNvSpPr txBox="1"/>
          <p:nvPr/>
        </p:nvSpPr>
        <p:spPr>
          <a:xfrm>
            <a:off x="-1800" y="2041935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3200" i="0" u="none" kern="1200" spc="-100" baseline="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</a:t>
            </a:r>
            <a:r>
              <a:rPr lang="en-US" altLang="ko-KR" sz="3200" i="0" u="none" kern="1200" spc="-100" baseline="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SRS </a:t>
            </a:r>
            <a:r>
              <a:rPr lang="ko-KR" altLang="en-US" sz="3200" i="0" u="none" kern="1200" spc="-100" baseline="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명세</a:t>
            </a:r>
            <a:endParaRPr lang="en-US" altLang="ko-KR" sz="3200" i="0" u="none" kern="1200" spc="-100" baseline="0" dirty="0">
              <a:solidFill>
                <a:srgbClr val="B70B1E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424698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F1F538-8A0F-4C4B-89FC-F465EFCD9241}"/>
              </a:ext>
            </a:extLst>
          </p:cNvPr>
          <p:cNvSpPr txBox="1"/>
          <p:nvPr/>
        </p:nvSpPr>
        <p:spPr>
          <a:xfrm>
            <a:off x="4644010" y="346401"/>
            <a:ext cx="4106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</a:t>
            </a: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SRS</a:t>
            </a: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명세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989D94-6A98-44D4-9711-367EACE6CE3D}"/>
              </a:ext>
            </a:extLst>
          </p:cNvPr>
          <p:cNvSpPr/>
          <p:nvPr/>
        </p:nvSpPr>
        <p:spPr>
          <a:xfrm>
            <a:off x="8100490" y="4853621"/>
            <a:ext cx="9898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6"/>
              </a:rPr>
              <a:t>SRS </a:t>
            </a:r>
            <a:r>
              <a:rPr lang="ko-KR" altLang="en-US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6"/>
              </a:rPr>
              <a:t>웹 문서</a:t>
            </a:r>
            <a:endParaRPr lang="ko-KR" altLang="en-US" sz="9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9" name="Web SRS Doc">
            <a:hlinkClick r:id="" action="ppaction://media"/>
            <a:extLst>
              <a:ext uri="{FF2B5EF4-FFF2-40B4-BE49-F238E27FC236}">
                <a16:creationId xmlns:a16="http://schemas.microsoft.com/office/drawing/2014/main" id="{3D447A9C-E518-4E95-9F0E-48E05D71EC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3049" end="3365.64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95590" y="895834"/>
            <a:ext cx="4552820" cy="39399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50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1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A2A18-60E1-44D1-BC1C-D25BFB84FC66}"/>
              </a:ext>
            </a:extLst>
          </p:cNvPr>
          <p:cNvSpPr txBox="1"/>
          <p:nvPr/>
        </p:nvSpPr>
        <p:spPr>
          <a:xfrm>
            <a:off x="-1800" y="2041935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3200" i="0" u="none" kern="1200" spc="-100" baseline="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설계</a:t>
            </a:r>
            <a:endParaRPr lang="en-US" altLang="ko-KR" sz="3200" i="0" u="none" kern="1200" spc="-100" baseline="0" dirty="0">
              <a:solidFill>
                <a:srgbClr val="B70B1E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280849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3860" y="1419590"/>
            <a:ext cx="2304320" cy="3200876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  <a:defRPr lang="ko-KR" altLang="en-US"/>
            </a:pP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소개</a:t>
            </a:r>
            <a:endParaRPr lang="en-US" altLang="ko-KR" b="1" spc="-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 lang="ko-KR" altLang="en-US"/>
            </a:pP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개발 프로세스 선정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 lang="ko-KR" altLang="en-US"/>
            </a:pP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요구사항 도출</a:t>
            </a:r>
            <a:endParaRPr lang="en-US" altLang="ko-KR" b="1" spc="-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 lang="ko-KR" altLang="en-US"/>
            </a:pP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</a:t>
            </a:r>
            <a:r>
              <a:rPr lang="en-US" altLang="ko-KR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SRS </a:t>
            </a: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명세</a:t>
            </a:r>
            <a:endParaRPr lang="en-US" altLang="ko-KR" b="1" spc="-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 lang="ko-KR" altLang="en-US"/>
            </a:pP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설계</a:t>
            </a:r>
            <a:endParaRPr lang="en-US" altLang="ko-KR" b="1" spc="-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 lang="ko-KR" altLang="en-US"/>
            </a:pP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테스트</a:t>
            </a:r>
            <a:endParaRPr lang="en-US" altLang="ko-KR" b="1" spc="-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 lang="ko-KR" altLang="en-US"/>
            </a:pP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진행 계획</a:t>
            </a:r>
            <a:endParaRPr lang="en-US" altLang="ko-KR" b="1" spc="-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 lang="ko-KR" altLang="en-US"/>
            </a:pPr>
            <a:r>
              <a:rPr lang="en-US" altLang="ko-KR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Project Charter</a:t>
            </a: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b="1" spc="-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 lang="ko-KR" altLang="en-US"/>
            </a:pPr>
            <a:r>
              <a:rPr lang="ko-KR" altLang="en-US" b="1" spc="-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질의응답</a:t>
            </a:r>
            <a:endParaRPr lang="en-US" altLang="ko-KR" b="1" spc="-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555470"/>
            <a:ext cx="9144000" cy="528750"/>
            <a:chOff x="0" y="1348199"/>
            <a:chExt cx="9144000" cy="528750"/>
          </a:xfrm>
        </p:grpSpPr>
        <p:sp>
          <p:nvSpPr>
            <p:cNvPr id="4" name="TextBox 3"/>
            <p:cNvSpPr txBox="1"/>
            <p:nvPr/>
          </p:nvSpPr>
          <p:spPr>
            <a:xfrm>
              <a:off x="0" y="1348199"/>
              <a:ext cx="9144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800" b="1" dirty="0">
                  <a:solidFill>
                    <a:srgbClr val="B70B1E"/>
                  </a:solidFill>
                  <a:latin typeface="나눔바른고딕"/>
                  <a:ea typeface="Noto Sans CJK KR Black" panose="020B0A00000000000000" pitchFamily="34" charset="-127"/>
                </a:rPr>
                <a:t>순서</a:t>
              </a: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3923918" y="1876949"/>
              <a:ext cx="1305928" cy="0"/>
            </a:xfrm>
            <a:prstGeom prst="line">
              <a:avLst/>
            </a:prstGeom>
            <a:ln algn="ctr">
              <a:solidFill>
                <a:srgbClr val="B70B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ED302356-976D-4C3A-B118-D4D22F470C70}"/>
              </a:ext>
            </a:extLst>
          </p:cNvPr>
          <p:cNvGraphicFramePr/>
          <p:nvPr>
            <p:extLst/>
          </p:nvPr>
        </p:nvGraphicFramePr>
        <p:xfrm>
          <a:off x="1348448" y="1275570"/>
          <a:ext cx="2774593" cy="2698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99F5188-05C1-46EF-AA68-E425582B783E}"/>
              </a:ext>
            </a:extLst>
          </p:cNvPr>
          <p:cNvSpPr txBox="1"/>
          <p:nvPr/>
        </p:nvSpPr>
        <p:spPr>
          <a:xfrm>
            <a:off x="6203056" y="346401"/>
            <a:ext cx="25474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설계</a:t>
            </a:r>
            <a:endParaRPr lang="en-US" altLang="ko-KR" sz="3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200B9-12E2-4D61-BD86-9B8319D6789C}"/>
              </a:ext>
            </a:extLst>
          </p:cNvPr>
          <p:cNvSpPr txBox="1"/>
          <p:nvPr/>
        </p:nvSpPr>
        <p:spPr>
          <a:xfrm>
            <a:off x="4572000" y="3463180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Class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06B70-CC06-4222-A1D3-917A5D30789E}"/>
              </a:ext>
            </a:extLst>
          </p:cNvPr>
          <p:cNvSpPr txBox="1"/>
          <p:nvPr/>
        </p:nvSpPr>
        <p:spPr>
          <a:xfrm>
            <a:off x="4572000" y="2886517"/>
            <a:ext cx="3158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Architecture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DF041-17B7-496B-B475-87228D5058E5}"/>
              </a:ext>
            </a:extLst>
          </p:cNvPr>
          <p:cNvSpPr txBox="1"/>
          <p:nvPr/>
        </p:nvSpPr>
        <p:spPr>
          <a:xfrm>
            <a:off x="4572000" y="2370476"/>
            <a:ext cx="2637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Interface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2A61F5-2F02-4BC7-AA64-C2CE3BB73C0D}"/>
              </a:ext>
            </a:extLst>
          </p:cNvPr>
          <p:cNvSpPr txBox="1"/>
          <p:nvPr/>
        </p:nvSpPr>
        <p:spPr>
          <a:xfrm>
            <a:off x="4572000" y="1793813"/>
            <a:ext cx="3066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Component Design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8839E-7E0D-454F-9EDE-178B727E767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735745" y="2024646"/>
            <a:ext cx="1836255" cy="2173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17E5A0F-E978-4FB0-A518-6B0DC765C22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735745" y="2601309"/>
            <a:ext cx="1836255" cy="534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F2BB28-102F-49A0-8FA8-21A172017B9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699740" y="3117349"/>
            <a:ext cx="1872260" cy="1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2B74B9-CE4E-4CB8-8262-B8D5386EB27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699740" y="3694013"/>
            <a:ext cx="187226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D6835B-CC30-4AC4-9D74-1666C51A297C}"/>
              </a:ext>
            </a:extLst>
          </p:cNvPr>
          <p:cNvSpPr txBox="1"/>
          <p:nvPr/>
        </p:nvSpPr>
        <p:spPr>
          <a:xfrm>
            <a:off x="4572000" y="1283231"/>
            <a:ext cx="3144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Deployment Design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E1D99B-2735-4093-A8D3-AD69B6D29FF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735745" y="1514064"/>
            <a:ext cx="1836255" cy="2173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8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6DE6F12-8C67-4FBC-B237-5E8EEE91F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93" y="555470"/>
            <a:ext cx="5150239" cy="4312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F5188-05C1-46EF-AA68-E425582B783E}"/>
              </a:ext>
            </a:extLst>
          </p:cNvPr>
          <p:cNvSpPr txBox="1"/>
          <p:nvPr/>
        </p:nvSpPr>
        <p:spPr>
          <a:xfrm>
            <a:off x="6055580" y="346401"/>
            <a:ext cx="2694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Class Design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60B03AD6-AAF2-4BBB-9EB8-216DEBC80771}"/>
              </a:ext>
            </a:extLst>
          </p:cNvPr>
          <p:cNvGraphicFramePr/>
          <p:nvPr>
            <p:extLst/>
          </p:nvPr>
        </p:nvGraphicFramePr>
        <p:xfrm>
          <a:off x="107380" y="4316584"/>
          <a:ext cx="576080" cy="68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AA003F-1A41-4F32-89EA-E6E23F02EA71}"/>
              </a:ext>
            </a:extLst>
          </p:cNvPr>
          <p:cNvGrpSpPr/>
          <p:nvPr/>
        </p:nvGrpSpPr>
        <p:grpSpPr>
          <a:xfrm>
            <a:off x="6588280" y="1045467"/>
            <a:ext cx="2376330" cy="400110"/>
            <a:chOff x="683460" y="1203560"/>
            <a:chExt cx="2376330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F97300-E94A-4CA6-BE33-8519FF7D244F}"/>
                </a:ext>
              </a:extLst>
            </p:cNvPr>
            <p:cNvSpPr txBox="1"/>
            <p:nvPr/>
          </p:nvSpPr>
          <p:spPr>
            <a:xfrm>
              <a:off x="683460" y="1203560"/>
              <a:ext cx="23763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dirty="0">
                  <a:solidFill>
                    <a:srgbClr val="B70B1E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Analysis Class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89FCD51-B3D2-4CDC-B16C-60C1469BE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05" y="1603670"/>
              <a:ext cx="1726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552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6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6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6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6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6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6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6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6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6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6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6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6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6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6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6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6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664AE575-995F-40D1-AE54-58D2ED37E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40" y="144805"/>
            <a:ext cx="5256730" cy="5067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F5188-05C1-46EF-AA68-E425582B783E}"/>
              </a:ext>
            </a:extLst>
          </p:cNvPr>
          <p:cNvSpPr txBox="1"/>
          <p:nvPr/>
        </p:nvSpPr>
        <p:spPr>
          <a:xfrm>
            <a:off x="6055580" y="346401"/>
            <a:ext cx="2694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Class Design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60B03AD6-AAF2-4BBB-9EB8-216DEBC80771}"/>
              </a:ext>
            </a:extLst>
          </p:cNvPr>
          <p:cNvGraphicFramePr/>
          <p:nvPr>
            <p:extLst/>
          </p:nvPr>
        </p:nvGraphicFramePr>
        <p:xfrm>
          <a:off x="107380" y="4316584"/>
          <a:ext cx="576080" cy="68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197221-B94D-446A-A05E-734C98CEEE03}"/>
              </a:ext>
            </a:extLst>
          </p:cNvPr>
          <p:cNvGrpSpPr/>
          <p:nvPr/>
        </p:nvGrpSpPr>
        <p:grpSpPr>
          <a:xfrm>
            <a:off x="7022309" y="1059540"/>
            <a:ext cx="1728240" cy="400110"/>
            <a:chOff x="5976195" y="1203560"/>
            <a:chExt cx="1728240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589241-2980-4480-9AE3-BB46B6691F13}"/>
                </a:ext>
              </a:extLst>
            </p:cNvPr>
            <p:cNvSpPr txBox="1"/>
            <p:nvPr/>
          </p:nvSpPr>
          <p:spPr>
            <a:xfrm>
              <a:off x="5976195" y="1203560"/>
              <a:ext cx="17282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dirty="0">
                  <a:solidFill>
                    <a:srgbClr val="B70B1E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Design Class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B92DCCD-ED96-4BFE-8D79-4E404D57818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030" y="1603670"/>
              <a:ext cx="149257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6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6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6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6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6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6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6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6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6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6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6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6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6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6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6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6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84A673-879A-4026-A433-BAB9F2FB469A}"/>
              </a:ext>
            </a:extLst>
          </p:cNvPr>
          <p:cNvSpPr txBox="1"/>
          <p:nvPr/>
        </p:nvSpPr>
        <p:spPr>
          <a:xfrm>
            <a:off x="4598643" y="346401"/>
            <a:ext cx="4151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Architecture Design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F73CD765-0C79-41C5-A1A8-55DFB8F470B5}"/>
              </a:ext>
            </a:extLst>
          </p:cNvPr>
          <p:cNvGraphicFramePr/>
          <p:nvPr>
            <p:extLst/>
          </p:nvPr>
        </p:nvGraphicFramePr>
        <p:xfrm>
          <a:off x="107380" y="4316584"/>
          <a:ext cx="576080" cy="68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DC7A3B76-11C3-4151-B1DD-F3DD31831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46" y="2168415"/>
            <a:ext cx="6182907" cy="275355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EE13A9-BFD2-4006-BA99-6D88D8A1FFEE}"/>
              </a:ext>
            </a:extLst>
          </p:cNvPr>
          <p:cNvGrpSpPr/>
          <p:nvPr/>
        </p:nvGrpSpPr>
        <p:grpSpPr>
          <a:xfrm>
            <a:off x="611450" y="1340953"/>
            <a:ext cx="1990726" cy="600075"/>
            <a:chOff x="3576637" y="2271712"/>
            <a:chExt cx="1990726" cy="6000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F8CA79E-7E11-408E-A6D9-79DFD2DB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76637" y="2271712"/>
              <a:ext cx="1990725" cy="60007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36A6D53-5462-4BBD-BE9B-241D8317F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11" y="2271712"/>
              <a:ext cx="923352" cy="25735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F4D87A-B520-4E0A-9B65-8B4F1710A02D}"/>
              </a:ext>
            </a:extLst>
          </p:cNvPr>
          <p:cNvSpPr txBox="1"/>
          <p:nvPr/>
        </p:nvSpPr>
        <p:spPr>
          <a:xfrm>
            <a:off x="4659260" y="1546101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+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7663F95-2896-4FCD-A607-3E1DFA439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83" y="1469632"/>
            <a:ext cx="1649700" cy="5361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BBD118-6D9F-4236-A7BC-8521ED375D0F}"/>
              </a:ext>
            </a:extLst>
          </p:cNvPr>
          <p:cNvSpPr txBox="1"/>
          <p:nvPr/>
        </p:nvSpPr>
        <p:spPr>
          <a:xfrm>
            <a:off x="2620579" y="1537653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BD5E21-8E83-4F06-B092-B78243B087F7}"/>
              </a:ext>
            </a:extLst>
          </p:cNvPr>
          <p:cNvSpPr txBox="1"/>
          <p:nvPr/>
        </p:nvSpPr>
        <p:spPr>
          <a:xfrm>
            <a:off x="4659260" y="1546101"/>
            <a:ext cx="3910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정부 기반의</a:t>
            </a:r>
            <a:r>
              <a:rPr lang="en-US" altLang="ko-KR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신뢰성 있는 </a:t>
            </a:r>
            <a:r>
              <a:rPr lang="en-US" altLang="ko-KR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Plug-in</a:t>
            </a:r>
          </a:p>
        </p:txBody>
      </p:sp>
    </p:spTree>
    <p:extLst>
      <p:ext uri="{BB962C8B-B14F-4D97-AF65-F5344CB8AC3E}">
        <p14:creationId xmlns:p14="http://schemas.microsoft.com/office/powerpoint/2010/main" val="244250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/>
        </p:bldSub>
      </p:bldGraphic>
      <p:bldP spid="21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84A673-879A-4026-A433-BAB9F2FB469A}"/>
              </a:ext>
            </a:extLst>
          </p:cNvPr>
          <p:cNvSpPr txBox="1"/>
          <p:nvPr/>
        </p:nvSpPr>
        <p:spPr>
          <a:xfrm>
            <a:off x="4598643" y="346401"/>
            <a:ext cx="4151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Architecture Design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F73CD765-0C79-41C5-A1A8-55DFB8F470B5}"/>
              </a:ext>
            </a:extLst>
          </p:cNvPr>
          <p:cNvGraphicFramePr/>
          <p:nvPr>
            <p:extLst/>
          </p:nvPr>
        </p:nvGraphicFramePr>
        <p:xfrm>
          <a:off x="107380" y="4316584"/>
          <a:ext cx="576080" cy="68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그림 2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03E30CA-F6F9-44B8-9A56-D5BF580A2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0" y="1585968"/>
            <a:ext cx="7465285" cy="28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84A673-879A-4026-A433-BAB9F2FB469A}"/>
              </a:ext>
            </a:extLst>
          </p:cNvPr>
          <p:cNvSpPr txBox="1"/>
          <p:nvPr/>
        </p:nvSpPr>
        <p:spPr>
          <a:xfrm>
            <a:off x="4598643" y="346401"/>
            <a:ext cx="4151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Architecture Design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F73CD765-0C79-41C5-A1A8-55DFB8F470B5}"/>
              </a:ext>
            </a:extLst>
          </p:cNvPr>
          <p:cNvGraphicFramePr/>
          <p:nvPr>
            <p:extLst/>
          </p:nvPr>
        </p:nvGraphicFramePr>
        <p:xfrm>
          <a:off x="107380" y="4316584"/>
          <a:ext cx="576080" cy="68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80B53852-36BD-45CB-80CE-47CC814C1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862" y="1187701"/>
            <a:ext cx="923352" cy="2573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FD42EB-A468-4306-8AD0-26BD35AFC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441" t="30400" r="14737" b="10799"/>
          <a:stretch/>
        </p:blipFill>
        <p:spPr>
          <a:xfrm>
            <a:off x="2627730" y="1165691"/>
            <a:ext cx="5362038" cy="36918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E3AAE9-5D5B-4AF8-B7AC-3EA6DE0F9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0" y="1187701"/>
            <a:ext cx="1649700" cy="5361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B2A22F-1463-4D8A-B43A-556DB0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37" r="10090" b="9519"/>
          <a:stretch/>
        </p:blipFill>
        <p:spPr>
          <a:xfrm>
            <a:off x="2627730" y="1156382"/>
            <a:ext cx="5616780" cy="36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2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4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4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4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F5188-05C1-46EF-AA68-E425582B783E}"/>
              </a:ext>
            </a:extLst>
          </p:cNvPr>
          <p:cNvSpPr txBox="1"/>
          <p:nvPr/>
        </p:nvSpPr>
        <p:spPr>
          <a:xfrm>
            <a:off x="5294859" y="346401"/>
            <a:ext cx="3455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Interface Design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D10B4374-C9D7-41F0-8377-2B4C4AA1D732}"/>
              </a:ext>
            </a:extLst>
          </p:cNvPr>
          <p:cNvGraphicFramePr/>
          <p:nvPr>
            <p:extLst/>
          </p:nvPr>
        </p:nvGraphicFramePr>
        <p:xfrm>
          <a:off x="107380" y="4316584"/>
          <a:ext cx="576080" cy="68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C3F4FD0-DA66-4F51-8669-C78E07CC3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9514" y="1890004"/>
            <a:ext cx="4421035" cy="1855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977C3E-3345-4050-8068-26CAE4198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566" y="2813808"/>
            <a:ext cx="4404699" cy="16678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FC32B1-492C-4FF4-9D92-31B6DF864C2B}"/>
              </a:ext>
            </a:extLst>
          </p:cNvPr>
          <p:cNvSpPr txBox="1"/>
          <p:nvPr/>
        </p:nvSpPr>
        <p:spPr>
          <a:xfrm>
            <a:off x="3275820" y="1131550"/>
            <a:ext cx="2472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rgbClr val="00457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Mockup Design</a:t>
            </a:r>
          </a:p>
        </p:txBody>
      </p:sp>
      <p:pic>
        <p:nvPicPr>
          <p:cNvPr id="20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3E6C5CB-2704-4D0F-AB67-CD09BFACC8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8" y="1810152"/>
            <a:ext cx="4274482" cy="2671551"/>
          </a:xfrm>
          <a:prstGeom prst="rect">
            <a:avLst/>
          </a:prstGeom>
        </p:spPr>
      </p:pic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7313D1D-5F43-4494-9A8D-915C84B57C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39" y="1810152"/>
            <a:ext cx="4274482" cy="2671551"/>
          </a:xfrm>
          <a:prstGeom prst="rect">
            <a:avLst/>
          </a:prstGeom>
        </p:spPr>
      </p:pic>
      <p:pic>
        <p:nvPicPr>
          <p:cNvPr id="22" name="그림 21" descr="스크린샷, 텍스트이(가) 표시된 사진&#10;&#10;높은 신뢰도로 생성된 설명">
            <a:extLst>
              <a:ext uri="{FF2B5EF4-FFF2-40B4-BE49-F238E27FC236}">
                <a16:creationId xmlns:a16="http://schemas.microsoft.com/office/drawing/2014/main" id="{089D26F1-306B-4743-BC59-1A401C9C0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18" y="1810152"/>
            <a:ext cx="4274482" cy="2671551"/>
          </a:xfrm>
          <a:prstGeom prst="rect">
            <a:avLst/>
          </a:prstGeom>
        </p:spPr>
      </p:pic>
      <p:pic>
        <p:nvPicPr>
          <p:cNvPr id="18" name="그림 1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65596CB-04A9-4BD6-A031-B7713FA482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53" y="1810152"/>
            <a:ext cx="4274482" cy="26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3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8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8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8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8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8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8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8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8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8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8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8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8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8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8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8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8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5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35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5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F5188-05C1-46EF-AA68-E425582B783E}"/>
              </a:ext>
            </a:extLst>
          </p:cNvPr>
          <p:cNvSpPr txBox="1"/>
          <p:nvPr/>
        </p:nvSpPr>
        <p:spPr>
          <a:xfrm>
            <a:off x="3662425" y="346401"/>
            <a:ext cx="5088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Component level Design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63636F7F-7F7F-4F54-A5BF-45EC1161A195}"/>
              </a:ext>
            </a:extLst>
          </p:cNvPr>
          <p:cNvGraphicFramePr/>
          <p:nvPr>
            <p:extLst/>
          </p:nvPr>
        </p:nvGraphicFramePr>
        <p:xfrm>
          <a:off x="107380" y="4316584"/>
          <a:ext cx="576080" cy="68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EFC136C-9CBF-47B5-9EAE-82A7ECF8B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621" y="1912618"/>
            <a:ext cx="4768758" cy="2164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C5A81A-B8EA-48B1-B213-F66A53C88EE4}"/>
              </a:ext>
            </a:extLst>
          </p:cNvPr>
          <p:cNvSpPr txBox="1"/>
          <p:nvPr/>
        </p:nvSpPr>
        <p:spPr>
          <a:xfrm>
            <a:off x="2987780" y="1074403"/>
            <a:ext cx="332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rgbClr val="00457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Component Diagram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BEFF07-E728-4DFE-9F90-45A8F5A3147A}"/>
              </a:ext>
            </a:extLst>
          </p:cNvPr>
          <p:cNvGrpSpPr/>
          <p:nvPr/>
        </p:nvGrpSpPr>
        <p:grpSpPr>
          <a:xfrm>
            <a:off x="1331550" y="1740113"/>
            <a:ext cx="6345338" cy="2474022"/>
            <a:chOff x="1433765" y="1584381"/>
            <a:chExt cx="6518384" cy="254149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1CF41D-A567-4037-BF42-3F73FDA07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21047" r="76706"/>
            <a:stretch/>
          </p:blipFill>
          <p:spPr>
            <a:xfrm>
              <a:off x="2479206" y="1584381"/>
              <a:ext cx="1726455" cy="25414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2BAA961-830D-472D-813E-CAD169390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r="78055"/>
            <a:stretch/>
          </p:blipFill>
          <p:spPr>
            <a:xfrm>
              <a:off x="1433765" y="1584381"/>
              <a:ext cx="1121955" cy="254149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813E645-40DC-4758-9E82-9E1B31CAD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22620"/>
            <a:stretch/>
          </p:blipFill>
          <p:spPr>
            <a:xfrm>
              <a:off x="3995920" y="1584381"/>
              <a:ext cx="3956229" cy="2541492"/>
            </a:xfrm>
            <a:prstGeom prst="rect">
              <a:avLst/>
            </a:prstGeom>
          </p:spPr>
        </p:pic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8837AC-3977-429D-BCCD-B4204746D04E}"/>
              </a:ext>
            </a:extLst>
          </p:cNvPr>
          <p:cNvCxnSpPr>
            <a:cxnSpLocks/>
          </p:cNvCxnSpPr>
          <p:nvPr/>
        </p:nvCxnSpPr>
        <p:spPr>
          <a:xfrm>
            <a:off x="1467112" y="1536068"/>
            <a:ext cx="1592678" cy="168377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0C121C6-8245-46BD-A62A-0DEFA853DBB2}"/>
              </a:ext>
            </a:extLst>
          </p:cNvPr>
          <p:cNvSpPr txBox="1"/>
          <p:nvPr/>
        </p:nvSpPr>
        <p:spPr>
          <a:xfrm>
            <a:off x="2333188" y="2147121"/>
            <a:ext cx="103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400" b="1" dirty="0">
                <a:ln>
                  <a:solidFill>
                    <a:schemeClr val="bg1"/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구체화</a:t>
            </a:r>
            <a:endParaRPr lang="en-US" altLang="ko-KR" sz="2400" b="1" dirty="0">
              <a:ln>
                <a:solidFill>
                  <a:schemeClr val="bg1"/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0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2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2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2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2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2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2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2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2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2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2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2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2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12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12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2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2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23457E-6 L -0.34653 -0.4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6" y="-200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0.37066 -0.1864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7" y="-975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/>
        </p:bldSub>
      </p:bldGraphic>
      <p:bldP spid="15" grpId="0"/>
      <p:bldP spid="15" grpId="1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F5188-05C1-46EF-AA68-E425582B783E}"/>
              </a:ext>
            </a:extLst>
          </p:cNvPr>
          <p:cNvSpPr txBox="1"/>
          <p:nvPr/>
        </p:nvSpPr>
        <p:spPr>
          <a:xfrm>
            <a:off x="4617750" y="346401"/>
            <a:ext cx="4132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Deployment Design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63636F7F-7F7F-4F54-A5BF-45EC1161A195}"/>
              </a:ext>
            </a:extLst>
          </p:cNvPr>
          <p:cNvGraphicFramePr/>
          <p:nvPr>
            <p:extLst/>
          </p:nvPr>
        </p:nvGraphicFramePr>
        <p:xfrm>
          <a:off x="107380" y="4316584"/>
          <a:ext cx="576080" cy="68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1FE1B86-2CE4-45AD-AFFA-93D3E7E3B29F}"/>
              </a:ext>
            </a:extLst>
          </p:cNvPr>
          <p:cNvGrpSpPr/>
          <p:nvPr/>
        </p:nvGrpSpPr>
        <p:grpSpPr>
          <a:xfrm>
            <a:off x="1832095" y="1346445"/>
            <a:ext cx="5479809" cy="3050529"/>
            <a:chOff x="2051650" y="1290547"/>
            <a:chExt cx="5479809" cy="3050529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B7866D74-ABE6-4D7C-A52B-A3EE503FF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750" y="1406246"/>
              <a:ext cx="4759709" cy="280142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E1AEFB-313B-443D-B9B0-A1280E503F76}"/>
                </a:ext>
              </a:extLst>
            </p:cNvPr>
            <p:cNvSpPr txBox="1"/>
            <p:nvPr/>
          </p:nvSpPr>
          <p:spPr>
            <a:xfrm>
              <a:off x="2123660" y="1290547"/>
              <a:ext cx="252986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b="1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HTML5 </a:t>
              </a:r>
              <a:r>
                <a:rPr lang="ko-KR" altLang="en-US" sz="1600" b="1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지원의 </a:t>
              </a:r>
              <a:r>
                <a:rPr lang="ko-KR" altLang="en-US" sz="1600" b="1" dirty="0" err="1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웹브라우저</a:t>
              </a:r>
              <a:endPara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>
                <a:defRPr lang="ko-KR" altLang="en-US"/>
              </a:pPr>
              <a:r>
                <a:rPr lang="en-US" altLang="ko-KR" sz="1600" b="1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&gt;</a:t>
              </a:r>
              <a:r>
                <a:rPr lang="ko-KR" altLang="en-US" sz="1600" b="1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를 지원하는 운영체제</a:t>
              </a:r>
              <a:endPara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>
                <a:defRPr lang="ko-KR" altLang="en-US"/>
              </a:pPr>
              <a:r>
                <a:rPr lang="en-US" altLang="ko-KR" sz="1600" b="1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&gt;</a:t>
              </a:r>
              <a:r>
                <a:rPr lang="ko-KR" altLang="en-US" sz="1600" b="1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를 사용하는 기기</a:t>
              </a:r>
              <a:endPara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36A3BB-E3FA-4624-8972-E97A778F8A95}"/>
                </a:ext>
              </a:extLst>
            </p:cNvPr>
            <p:cNvSpPr txBox="1"/>
            <p:nvPr/>
          </p:nvSpPr>
          <p:spPr>
            <a:xfrm>
              <a:off x="2051650" y="3879411"/>
              <a:ext cx="33995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b="1" dirty="0">
                  <a:ln>
                    <a:solidFill>
                      <a:schemeClr val="bg1"/>
                    </a:solidFill>
                  </a:ln>
                  <a:solidFill>
                    <a:srgbClr val="00457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Deployment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95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>
                                            <p:graphicEl>
                                              <a:dgm id="{29C70ADB-BF46-45B3-AC58-A938A9893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2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2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2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2">
                                            <p:graphicEl>
                                              <a:dgm id="{0FF473DC-B57F-41C8-A5EE-4456F1830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2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2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2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2">
                                            <p:graphicEl>
                                              <a:dgm id="{30D8928B-3B59-4EE9-BD9A-EE84A038E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2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2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2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2">
                                            <p:graphicEl>
                                              <a:dgm id="{A3D1FDFE-051A-49ED-990A-B3E5721CB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12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12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2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2">
                                            <p:graphicEl>
                                              <a:dgm id="{929E0EDF-8325-42A9-B5D8-386E77F61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AA7D1AC6-833D-44A9-A7AB-444788A38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" y="3075820"/>
            <a:ext cx="2160300" cy="2082335"/>
          </a:xfrm>
          <a:prstGeom prst="rect">
            <a:avLst/>
          </a:prstGeom>
        </p:spPr>
      </p:pic>
      <p:pic>
        <p:nvPicPr>
          <p:cNvPr id="25" name="그림 2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B7E475-C937-4021-9625-2EB60B1CC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58" y="2861316"/>
            <a:ext cx="2622246" cy="163890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9E10C23-5D7A-4720-86E7-001CA6B26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050" y="2718238"/>
            <a:ext cx="2275997" cy="1032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F5188-05C1-46EF-AA68-E425582B783E}"/>
              </a:ext>
            </a:extLst>
          </p:cNvPr>
          <p:cNvSpPr txBox="1"/>
          <p:nvPr/>
        </p:nvSpPr>
        <p:spPr>
          <a:xfrm>
            <a:off x="6409497" y="1231618"/>
            <a:ext cx="23249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rgbClr val="B70B1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Component level</a:t>
            </a:r>
            <a:br>
              <a:rPr lang="en-US" altLang="ko-KR" sz="2000" dirty="0">
                <a:solidFill>
                  <a:srgbClr val="B70B1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2000" dirty="0">
                <a:solidFill>
                  <a:srgbClr val="B70B1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66CC8-8571-49CB-B8AE-D4C1E330F1C7}"/>
              </a:ext>
            </a:extLst>
          </p:cNvPr>
          <p:cNvSpPr txBox="1"/>
          <p:nvPr/>
        </p:nvSpPr>
        <p:spPr>
          <a:xfrm>
            <a:off x="4683104" y="1231618"/>
            <a:ext cx="1357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rgbClr val="B70B1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Interface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5C5A6-9865-4B03-B9CF-D13F01CD71FA}"/>
              </a:ext>
            </a:extLst>
          </p:cNvPr>
          <p:cNvSpPr txBox="1"/>
          <p:nvPr/>
        </p:nvSpPr>
        <p:spPr>
          <a:xfrm>
            <a:off x="2230471" y="1231618"/>
            <a:ext cx="1699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rgbClr val="B70B1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Architecture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B6228-5E59-4643-9B99-6BECD93C028E}"/>
              </a:ext>
            </a:extLst>
          </p:cNvPr>
          <p:cNvSpPr txBox="1"/>
          <p:nvPr/>
        </p:nvSpPr>
        <p:spPr>
          <a:xfrm>
            <a:off x="509092" y="1231618"/>
            <a:ext cx="1127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rgbClr val="B70B1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 Design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04822A2-31A3-4B05-97BC-F83BF3545310}"/>
              </a:ext>
            </a:extLst>
          </p:cNvPr>
          <p:cNvCxnSpPr>
            <a:cxnSpLocks/>
          </p:cNvCxnSpPr>
          <p:nvPr/>
        </p:nvCxnSpPr>
        <p:spPr>
          <a:xfrm>
            <a:off x="713040" y="2004248"/>
            <a:ext cx="72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A7E2CA-FB2C-466B-A970-D54BBFDD537F}"/>
              </a:ext>
            </a:extLst>
          </p:cNvPr>
          <p:cNvCxnSpPr>
            <a:cxnSpLocks/>
          </p:cNvCxnSpPr>
          <p:nvPr/>
        </p:nvCxnSpPr>
        <p:spPr>
          <a:xfrm>
            <a:off x="2720376" y="2004248"/>
            <a:ext cx="72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3351730-2244-4AC7-BBF9-1E1C19EF7D40}"/>
              </a:ext>
            </a:extLst>
          </p:cNvPr>
          <p:cNvCxnSpPr>
            <a:cxnSpLocks/>
          </p:cNvCxnSpPr>
          <p:nvPr/>
        </p:nvCxnSpPr>
        <p:spPr>
          <a:xfrm>
            <a:off x="5001810" y="2004248"/>
            <a:ext cx="72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6EBDD7-48D8-4540-97EE-0CB4B69CEF16}"/>
              </a:ext>
            </a:extLst>
          </p:cNvPr>
          <p:cNvCxnSpPr>
            <a:cxnSpLocks/>
          </p:cNvCxnSpPr>
          <p:nvPr/>
        </p:nvCxnSpPr>
        <p:spPr>
          <a:xfrm>
            <a:off x="7211928" y="2004248"/>
            <a:ext cx="72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1B5C97-8D76-44E9-90EF-722623FD8EAF}"/>
              </a:ext>
            </a:extLst>
          </p:cNvPr>
          <p:cNvSpPr txBox="1"/>
          <p:nvPr/>
        </p:nvSpPr>
        <p:spPr>
          <a:xfrm>
            <a:off x="6007940" y="346401"/>
            <a:ext cx="2742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Total Design</a:t>
            </a:r>
            <a:endParaRPr lang="en-US" altLang="ko-KR" sz="3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B42C6B-48C9-4A7F-BA1D-335EE9532E10}"/>
              </a:ext>
            </a:extLst>
          </p:cNvPr>
          <p:cNvCxnSpPr>
            <a:cxnSpLocks/>
          </p:cNvCxnSpPr>
          <p:nvPr/>
        </p:nvCxnSpPr>
        <p:spPr>
          <a:xfrm flipH="1">
            <a:off x="3080426" y="2004248"/>
            <a:ext cx="5254" cy="280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D4982F3-064C-4EED-AEA0-DA9328C71C1E}"/>
              </a:ext>
            </a:extLst>
          </p:cNvPr>
          <p:cNvCxnSpPr>
            <a:cxnSpLocks/>
          </p:cNvCxnSpPr>
          <p:nvPr/>
        </p:nvCxnSpPr>
        <p:spPr>
          <a:xfrm>
            <a:off x="1081205" y="2011513"/>
            <a:ext cx="0" cy="1107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13FAE1E-AFCD-4C2B-BFA5-714405D3A6E1}"/>
              </a:ext>
            </a:extLst>
          </p:cNvPr>
          <p:cNvGrpSpPr/>
          <p:nvPr/>
        </p:nvGrpSpPr>
        <p:grpSpPr>
          <a:xfrm>
            <a:off x="2587050" y="2324914"/>
            <a:ext cx="1127525" cy="707886"/>
            <a:chOff x="968412" y="1275570"/>
            <a:chExt cx="1921804" cy="120655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0C1E153-3B2F-4567-B465-CE49F7933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 t="10652"/>
            <a:stretch/>
          </p:blipFill>
          <p:spPr>
            <a:xfrm>
              <a:off x="968412" y="1339492"/>
              <a:ext cx="1921803" cy="53615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AE76C81-D58C-4EC6-8DFF-E2CFFA53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66864" y="1275570"/>
              <a:ext cx="923352" cy="25735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0889866-77BE-40FC-B43A-E2CD75CC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12" y="1945970"/>
              <a:ext cx="1649700" cy="536153"/>
            </a:xfrm>
            <a:prstGeom prst="rect">
              <a:avLst/>
            </a:prstGeom>
          </p:spPr>
        </p:pic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09D414-3217-4042-8980-FBF5A57886EA}"/>
              </a:ext>
            </a:extLst>
          </p:cNvPr>
          <p:cNvCxnSpPr>
            <a:cxnSpLocks/>
          </p:cNvCxnSpPr>
          <p:nvPr/>
        </p:nvCxnSpPr>
        <p:spPr>
          <a:xfrm flipH="1">
            <a:off x="7559162" y="2004247"/>
            <a:ext cx="14688" cy="921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8954A4-A695-4485-9798-0659B90A3AFD}"/>
              </a:ext>
            </a:extLst>
          </p:cNvPr>
          <p:cNvCxnSpPr>
            <a:cxnSpLocks/>
          </p:cNvCxnSpPr>
          <p:nvPr/>
        </p:nvCxnSpPr>
        <p:spPr>
          <a:xfrm>
            <a:off x="5441374" y="2011513"/>
            <a:ext cx="0" cy="920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62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8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8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8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8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3E8E5-6ACF-4AA2-8AE0-40A0F2F895E3}"/>
              </a:ext>
            </a:extLst>
          </p:cNvPr>
          <p:cNvSpPr txBox="1"/>
          <p:nvPr/>
        </p:nvSpPr>
        <p:spPr>
          <a:xfrm>
            <a:off x="-1800" y="2041935"/>
            <a:ext cx="9145800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3200" i="0" u="none" kern="1200" spc="-100" baseline="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소개</a:t>
            </a:r>
            <a:endParaRPr lang="en-US" altLang="ko-KR" sz="3200" i="0" u="none" kern="1200" spc="-100" baseline="0" dirty="0">
              <a:solidFill>
                <a:srgbClr val="B70B1E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002804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4D03BDCD-1A15-45C2-AEA8-7880A031D63A}"/>
              </a:ext>
            </a:extLst>
          </p:cNvPr>
          <p:cNvGraphicFramePr/>
          <p:nvPr>
            <p:extLst/>
          </p:nvPr>
        </p:nvGraphicFramePr>
        <p:xfrm>
          <a:off x="1348448" y="1275570"/>
          <a:ext cx="2774593" cy="2698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99F5188-05C1-46EF-AA68-E425582B783E}"/>
              </a:ext>
            </a:extLst>
          </p:cNvPr>
          <p:cNvSpPr txBox="1"/>
          <p:nvPr/>
        </p:nvSpPr>
        <p:spPr>
          <a:xfrm>
            <a:off x="2912861" y="346401"/>
            <a:ext cx="583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Traditional</a:t>
            </a: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Design</a:t>
            </a: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</a:t>
            </a:r>
            <a:endParaRPr lang="en-US" altLang="ko-KR" sz="3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200B9-12E2-4D61-BD86-9B8319D6789C}"/>
              </a:ext>
            </a:extLst>
          </p:cNvPr>
          <p:cNvSpPr txBox="1"/>
          <p:nvPr/>
        </p:nvSpPr>
        <p:spPr>
          <a:xfrm>
            <a:off x="4572000" y="3463180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Class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06B70-CC06-4222-A1D3-917A5D30789E}"/>
              </a:ext>
            </a:extLst>
          </p:cNvPr>
          <p:cNvSpPr txBox="1"/>
          <p:nvPr/>
        </p:nvSpPr>
        <p:spPr>
          <a:xfrm>
            <a:off x="4572000" y="2886517"/>
            <a:ext cx="3158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Architecture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DF041-17B7-496B-B475-87228D5058E5}"/>
              </a:ext>
            </a:extLst>
          </p:cNvPr>
          <p:cNvSpPr txBox="1"/>
          <p:nvPr/>
        </p:nvSpPr>
        <p:spPr>
          <a:xfrm>
            <a:off x="4572000" y="2370476"/>
            <a:ext cx="2637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Interface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2A61F5-2F02-4BC7-AA64-C2CE3BB73C0D}"/>
              </a:ext>
            </a:extLst>
          </p:cNvPr>
          <p:cNvSpPr txBox="1"/>
          <p:nvPr/>
        </p:nvSpPr>
        <p:spPr>
          <a:xfrm>
            <a:off x="4572000" y="1793813"/>
            <a:ext cx="3066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Component Design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8839E-7E0D-454F-9EDE-178B727E767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735745" y="2024646"/>
            <a:ext cx="1836255" cy="2173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17E5A0F-E978-4FB0-A518-6B0DC765C22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735745" y="2601309"/>
            <a:ext cx="1836255" cy="534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F2BB28-102F-49A0-8FA8-21A172017B9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699740" y="3117349"/>
            <a:ext cx="1872260" cy="1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2B74B9-CE4E-4CB8-8262-B8D5386EB27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699740" y="3694013"/>
            <a:ext cx="187226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D6835B-CC30-4AC4-9D74-1666C51A297C}"/>
              </a:ext>
            </a:extLst>
          </p:cNvPr>
          <p:cNvSpPr txBox="1"/>
          <p:nvPr/>
        </p:nvSpPr>
        <p:spPr>
          <a:xfrm>
            <a:off x="4572000" y="1283231"/>
            <a:ext cx="3144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Deployment Design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E1D99B-2735-4093-A8D3-AD69B6D29FF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735745" y="1514064"/>
            <a:ext cx="1836255" cy="2173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1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4D03BDCD-1A15-45C2-AEA8-7880A031D63A}"/>
              </a:ext>
            </a:extLst>
          </p:cNvPr>
          <p:cNvGraphicFramePr/>
          <p:nvPr>
            <p:extLst/>
          </p:nvPr>
        </p:nvGraphicFramePr>
        <p:xfrm>
          <a:off x="1348448" y="1275570"/>
          <a:ext cx="2774593" cy="2698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99F5188-05C1-46EF-AA68-E425582B783E}"/>
              </a:ext>
            </a:extLst>
          </p:cNvPr>
          <p:cNvSpPr txBox="1"/>
          <p:nvPr/>
        </p:nvSpPr>
        <p:spPr>
          <a:xfrm>
            <a:off x="3724429" y="346401"/>
            <a:ext cx="5026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Applying Scrum Process</a:t>
            </a:r>
            <a:endParaRPr lang="en-US" altLang="ko-KR" sz="3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200B9-12E2-4D61-BD86-9B8319D6789C}"/>
              </a:ext>
            </a:extLst>
          </p:cNvPr>
          <p:cNvSpPr txBox="1"/>
          <p:nvPr/>
        </p:nvSpPr>
        <p:spPr>
          <a:xfrm>
            <a:off x="4572000" y="3404269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Class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06B70-CC06-4222-A1D3-917A5D30789E}"/>
              </a:ext>
            </a:extLst>
          </p:cNvPr>
          <p:cNvSpPr txBox="1"/>
          <p:nvPr/>
        </p:nvSpPr>
        <p:spPr>
          <a:xfrm>
            <a:off x="4545325" y="2527254"/>
            <a:ext cx="3158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Architecture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DF041-17B7-496B-B475-87228D5058E5}"/>
              </a:ext>
            </a:extLst>
          </p:cNvPr>
          <p:cNvSpPr txBox="1"/>
          <p:nvPr/>
        </p:nvSpPr>
        <p:spPr>
          <a:xfrm>
            <a:off x="4572000" y="1644898"/>
            <a:ext cx="2637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Interface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2A61F5-2F02-4BC7-AA64-C2CE3BB73C0D}"/>
              </a:ext>
            </a:extLst>
          </p:cNvPr>
          <p:cNvSpPr txBox="1"/>
          <p:nvPr/>
        </p:nvSpPr>
        <p:spPr>
          <a:xfrm>
            <a:off x="4572000" y="1214621"/>
            <a:ext cx="3066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Component Design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8839E-7E0D-454F-9EDE-178B727E767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735745" y="1445454"/>
            <a:ext cx="1836255" cy="2173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17E5A0F-E978-4FB0-A518-6B0DC765C22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735745" y="1875731"/>
            <a:ext cx="1836255" cy="534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F2BB28-102F-49A0-8FA8-21A172017B9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673065" y="2758086"/>
            <a:ext cx="1872260" cy="1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2B74B9-CE4E-4CB8-8262-B8D5386EB27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699740" y="3635102"/>
            <a:ext cx="187226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1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A2A18-60E1-44D1-BC1C-D25BFB84FC66}"/>
              </a:ext>
            </a:extLst>
          </p:cNvPr>
          <p:cNvSpPr txBox="1"/>
          <p:nvPr/>
        </p:nvSpPr>
        <p:spPr>
          <a:xfrm>
            <a:off x="-1800" y="2041935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0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테스트</a:t>
            </a:r>
            <a:endParaRPr lang="en-US" altLang="ko-KR" sz="3200" i="0" u="none" kern="1200" spc="-100" baseline="0" dirty="0">
              <a:solidFill>
                <a:srgbClr val="B70B1E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27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F1F538-8A0F-4C4B-89FC-F465EFCD9241}"/>
              </a:ext>
            </a:extLst>
          </p:cNvPr>
          <p:cNvSpPr txBox="1"/>
          <p:nvPr/>
        </p:nvSpPr>
        <p:spPr>
          <a:xfrm>
            <a:off x="4644010" y="346401"/>
            <a:ext cx="4106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테스트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747403-F95E-46BD-9406-D2AECD6A1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90" y="2259624"/>
            <a:ext cx="6302225" cy="2537475"/>
          </a:xfrm>
          <a:prstGeom prst="rect">
            <a:avLst/>
          </a:prstGeom>
        </p:spPr>
      </p:pic>
      <p:pic>
        <p:nvPicPr>
          <p:cNvPr id="10" name="그림 9" descr="도박장, 방, 장면이(가) 표시된 사진&#10;&#10;높은 신뢰도로 생성된 설명">
            <a:extLst>
              <a:ext uri="{FF2B5EF4-FFF2-40B4-BE49-F238E27FC236}">
                <a16:creationId xmlns:a16="http://schemas.microsoft.com/office/drawing/2014/main" id="{3A069984-A0F3-4381-A20E-26277F893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56" b="89778" l="2667" r="95556">
                        <a14:foregroundMark x1="42222" y1="15556" x2="18667" y2="27111"/>
                        <a14:foregroundMark x1="18667" y1="27111" x2="16444" y2="56889"/>
                        <a14:foregroundMark x1="16444" y1="56889" x2="23556" y2="80000"/>
                        <a14:foregroundMark x1="23556" y1="80000" x2="46222" y2="88889"/>
                        <a14:foregroundMark x1="46222" y1="88889" x2="70667" y2="84000"/>
                        <a14:foregroundMark x1="70667" y1="84000" x2="93778" y2="65333"/>
                        <a14:foregroundMark x1="93778" y1="65333" x2="92444" y2="43111"/>
                        <a14:foregroundMark x1="92444" y1="43111" x2="77333" y2="23556"/>
                        <a14:foregroundMark x1="77333" y1="23556" x2="53778" y2="14667"/>
                        <a14:foregroundMark x1="53778" y1="14667" x2="28889" y2="18667"/>
                        <a14:foregroundMark x1="28889" y1="18667" x2="28889" y2="18667"/>
                        <a14:foregroundMark x1="86667" y1="28889" x2="83556" y2="54222"/>
                        <a14:foregroundMark x1="83556" y1="54222" x2="73778" y2="76000"/>
                        <a14:foregroundMark x1="77778" y1="33778" x2="75111" y2="65333"/>
                        <a14:foregroundMark x1="75111" y1="65333" x2="64000" y2="83556"/>
                        <a14:foregroundMark x1="72889" y1="65333" x2="36000" y2="83556"/>
                        <a14:foregroundMark x1="53778" y1="78222" x2="18222" y2="79111"/>
                        <a14:foregroundMark x1="18222" y1="79111" x2="6667" y2="72889"/>
                        <a14:foregroundMark x1="11556" y1="45778" x2="24000" y2="71556"/>
                        <a14:foregroundMark x1="24000" y1="71556" x2="35556" y2="83111"/>
                        <a14:foregroundMark x1="16000" y1="48000" x2="39111" y2="79556"/>
                        <a14:foregroundMark x1="3111" y1="34667" x2="6667" y2="35556"/>
                        <a14:foregroundMark x1="9333" y1="35556" x2="16444" y2="68444"/>
                        <a14:foregroundMark x1="16444" y1="68444" x2="18667" y2="72000"/>
                        <a14:foregroundMark x1="12000" y1="21778" x2="40444" y2="16000"/>
                        <a14:foregroundMark x1="29778" y1="13333" x2="54667" y2="11111"/>
                        <a14:foregroundMark x1="54667" y1="11111" x2="57778" y2="11556"/>
                        <a14:foregroundMark x1="49333" y1="11111" x2="72889" y2="19556"/>
                        <a14:foregroundMark x1="72889" y1="19556" x2="73333" y2="20444"/>
                        <a14:foregroundMark x1="51111" y1="7111" x2="67111" y2="10222"/>
                        <a14:foregroundMark x1="44000" y1="3556" x2="72444" y2="11111"/>
                        <a14:foregroundMark x1="73778" y1="13333" x2="95111" y2="40889"/>
                        <a14:foregroundMark x1="95111" y1="40889" x2="95556" y2="47111"/>
                        <a14:foregroundMark x1="87556" y1="26222" x2="90222" y2="49778"/>
                        <a14:foregroundMark x1="90222" y1="49778" x2="90222" y2="49778"/>
                        <a14:foregroundMark x1="85778" y1="12000" x2="88444" y2="31111"/>
                        <a14:foregroundMark x1="76444" y1="14222" x2="90222" y2="28444"/>
                        <a14:foregroundMark x1="12444" y1="32444" x2="7556" y2="60000"/>
                        <a14:foregroundMark x1="9778" y1="45778" x2="7556" y2="67556"/>
                        <a14:foregroundMark x1="5778" y1="45778" x2="11556" y2="68000"/>
                        <a14:foregroundMark x1="11556" y1="68000" x2="19111" y2="76889"/>
                        <a14:foregroundMark x1="4889" y1="38222" x2="20000" y2="23111"/>
                        <a14:foregroundMark x1="70222" y1="60889" x2="70667" y2="72444"/>
                        <a14:foregroundMark x1="50667" y1="50667" x2="53333" y2="65778"/>
                        <a14:foregroundMark x1="36444" y1="53333" x2="49333" y2="60889"/>
                        <a14:foregroundMark x1="84889" y1="70222" x2="72889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89" y="628524"/>
            <a:ext cx="2143125" cy="2143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06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F1F538-8A0F-4C4B-89FC-F465EFCD9241}"/>
              </a:ext>
            </a:extLst>
          </p:cNvPr>
          <p:cNvSpPr txBox="1"/>
          <p:nvPr/>
        </p:nvSpPr>
        <p:spPr>
          <a:xfrm>
            <a:off x="4644010" y="346401"/>
            <a:ext cx="4106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테스트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771AFC9A-97F3-4453-B880-3F43E69B7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02" y="537493"/>
            <a:ext cx="4271415" cy="4263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CA4BE2-8052-497C-98FC-1C371717F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90" y="1338885"/>
            <a:ext cx="3865119" cy="27911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44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2.83951E-6 L -0.24409 -0.0046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96FE4E-2F4A-4C4A-B5DF-E95E2FF1D410}"/>
              </a:ext>
            </a:extLst>
          </p:cNvPr>
          <p:cNvGrpSpPr/>
          <p:nvPr/>
        </p:nvGrpSpPr>
        <p:grpSpPr>
          <a:xfrm>
            <a:off x="611450" y="1768824"/>
            <a:ext cx="7462501" cy="2909600"/>
            <a:chOff x="1433765" y="1584381"/>
            <a:chExt cx="6518384" cy="254149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E43FC-4AD1-46A2-87ED-034377230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21047" r="76706"/>
            <a:stretch/>
          </p:blipFill>
          <p:spPr>
            <a:xfrm>
              <a:off x="2479206" y="1584381"/>
              <a:ext cx="1726455" cy="254149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41ECE5-7807-4161-8E4D-9AFFAB670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r="78055"/>
            <a:stretch/>
          </p:blipFill>
          <p:spPr>
            <a:xfrm>
              <a:off x="1433765" y="1584381"/>
              <a:ext cx="1121955" cy="254149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ABED4D-8CB2-4256-9814-E94A0034C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22620"/>
            <a:stretch/>
          </p:blipFill>
          <p:spPr>
            <a:xfrm>
              <a:off x="3995920" y="1584381"/>
              <a:ext cx="3956229" cy="25414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F1F538-8A0F-4C4B-89FC-F465EFCD9241}"/>
              </a:ext>
            </a:extLst>
          </p:cNvPr>
          <p:cNvSpPr txBox="1"/>
          <p:nvPr/>
        </p:nvSpPr>
        <p:spPr>
          <a:xfrm>
            <a:off x="4644010" y="346401"/>
            <a:ext cx="4106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테스트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922B664C-87BA-43C5-A92A-6AA9DCA02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" y="5816565"/>
            <a:ext cx="9144000" cy="4390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F94694-8813-4984-97A4-25247778669F}"/>
              </a:ext>
            </a:extLst>
          </p:cNvPr>
          <p:cNvSpPr txBox="1"/>
          <p:nvPr/>
        </p:nvSpPr>
        <p:spPr>
          <a:xfrm>
            <a:off x="2392002" y="1051000"/>
            <a:ext cx="20532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u="sng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Unit Test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A06F769-678F-4B77-953C-29E86BE9417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418637" y="1635775"/>
            <a:ext cx="1277685" cy="42108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1A7A3A-651B-43B5-87F3-B8E953D287A8}"/>
              </a:ext>
            </a:extLst>
          </p:cNvPr>
          <p:cNvSpPr txBox="1"/>
          <p:nvPr/>
        </p:nvSpPr>
        <p:spPr>
          <a:xfrm>
            <a:off x="1042623" y="4493895"/>
            <a:ext cx="38926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u="sng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Integration Test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E363ABD-BF81-414F-BA78-5A36C531816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8960" y="4037844"/>
            <a:ext cx="2571482" cy="45605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CFC869-8473-4863-8407-B08B4D9729CB}"/>
              </a:ext>
            </a:extLst>
          </p:cNvPr>
          <p:cNvSpPr txBox="1"/>
          <p:nvPr/>
        </p:nvSpPr>
        <p:spPr>
          <a:xfrm>
            <a:off x="4912352" y="1042703"/>
            <a:ext cx="4032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u="sng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Acceptance Test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EC78AA2-73C2-49CC-BA7B-C42A76D872E0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784612" y="1627478"/>
            <a:ext cx="144020" cy="2105776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0709CF5-D276-4F9E-AC86-99CED67E4A50}"/>
              </a:ext>
            </a:extLst>
          </p:cNvPr>
          <p:cNvSpPr txBox="1"/>
          <p:nvPr/>
        </p:nvSpPr>
        <p:spPr>
          <a:xfrm>
            <a:off x="4978385" y="4478301"/>
            <a:ext cx="4032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u="sng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Regression Test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F15FDB4-DFA6-455B-A95A-E96600E07B7D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6994665" y="4037845"/>
            <a:ext cx="778389" cy="440456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0085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3" grpId="0"/>
      <p:bldP spid="26" grpId="0"/>
    </p:bldLst>
  </p:timing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F1F538-8A0F-4C4B-89FC-F465EFCD9241}"/>
              </a:ext>
            </a:extLst>
          </p:cNvPr>
          <p:cNvSpPr txBox="1"/>
          <p:nvPr/>
        </p:nvSpPr>
        <p:spPr>
          <a:xfrm>
            <a:off x="4644010" y="346401"/>
            <a:ext cx="4106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테스트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E1F7CC3C-0229-4E58-BD57-AF8B90166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5430" y="5887535"/>
            <a:ext cx="9144000" cy="4434721"/>
          </a:xfrm>
          <a:prstGeom prst="rect">
            <a:avLst/>
          </a:prstGeom>
        </p:spPr>
      </p:pic>
      <p:pic>
        <p:nvPicPr>
          <p:cNvPr id="8" name="그림 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922B664C-87BA-43C5-A92A-6AA9DCA02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89" y="5916175"/>
            <a:ext cx="9144000" cy="439037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6676C2-E90D-4F14-B594-2855C371BAFC}"/>
              </a:ext>
            </a:extLst>
          </p:cNvPr>
          <p:cNvGrpSpPr/>
          <p:nvPr/>
        </p:nvGrpSpPr>
        <p:grpSpPr>
          <a:xfrm>
            <a:off x="627820" y="1563610"/>
            <a:ext cx="2188060" cy="1950884"/>
            <a:chOff x="3779890" y="1563610"/>
            <a:chExt cx="2188060" cy="19508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F8E7900-CACA-41BE-926F-4964F2F1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890" y="2283710"/>
              <a:ext cx="2188060" cy="12307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50ECA-3D7C-4DED-BBD7-90946C88CDAE}"/>
                </a:ext>
              </a:extLst>
            </p:cNvPr>
            <p:cNvSpPr txBox="1"/>
            <p:nvPr/>
          </p:nvSpPr>
          <p:spPr>
            <a:xfrm>
              <a:off x="3847285" y="1563610"/>
              <a:ext cx="205327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3200" u="sng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Unit Test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1E4D31-8DFB-45B8-92D1-4AF481F91A8F}"/>
              </a:ext>
            </a:extLst>
          </p:cNvPr>
          <p:cNvGrpSpPr/>
          <p:nvPr/>
        </p:nvGrpSpPr>
        <p:grpSpPr>
          <a:xfrm>
            <a:off x="3082172" y="1536333"/>
            <a:ext cx="2807025" cy="2184975"/>
            <a:chOff x="323410" y="1536333"/>
            <a:chExt cx="2807025" cy="2184975"/>
          </a:xfrm>
        </p:grpSpPr>
        <p:pic>
          <p:nvPicPr>
            <p:cNvPr id="11" name="그림 10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9EBC2A3C-8F4B-4DFC-8F08-83DAF9E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50" y="2121108"/>
              <a:ext cx="1905000" cy="1600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6354DF-63B3-425F-94BB-8F83817D2039}"/>
                </a:ext>
              </a:extLst>
            </p:cNvPr>
            <p:cNvSpPr txBox="1"/>
            <p:nvPr/>
          </p:nvSpPr>
          <p:spPr>
            <a:xfrm>
              <a:off x="323410" y="1536333"/>
              <a:ext cx="28070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3200" u="sng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Code Review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49719C-3E6B-459F-A92F-133DAC5913E8}"/>
              </a:ext>
            </a:extLst>
          </p:cNvPr>
          <p:cNvGrpSpPr/>
          <p:nvPr/>
        </p:nvGrpSpPr>
        <p:grpSpPr>
          <a:xfrm>
            <a:off x="6364893" y="1131550"/>
            <a:ext cx="2563513" cy="3714343"/>
            <a:chOff x="6364893" y="1131550"/>
            <a:chExt cx="2563513" cy="37143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3B0F58-70FA-4802-9A5A-61A0591B08AB}"/>
                </a:ext>
              </a:extLst>
            </p:cNvPr>
            <p:cNvSpPr txBox="1"/>
            <p:nvPr/>
          </p:nvSpPr>
          <p:spPr>
            <a:xfrm>
              <a:off x="6364893" y="1131550"/>
              <a:ext cx="256351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3200" u="sng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Control Flow Test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8CADA6F-D5E6-4346-8B8C-22BDEB933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85" y="2056984"/>
              <a:ext cx="2231127" cy="278890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8068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A17F4A-6C52-44F7-933C-9BE99B113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184" y="1102797"/>
            <a:ext cx="4642190" cy="3579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1F538-8A0F-4C4B-89FC-F465EFCD9241}"/>
              </a:ext>
            </a:extLst>
          </p:cNvPr>
          <p:cNvSpPr txBox="1"/>
          <p:nvPr/>
        </p:nvSpPr>
        <p:spPr>
          <a:xfrm>
            <a:off x="4644010" y="346401"/>
            <a:ext cx="4106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 err="1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리팩토링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A6DFA4-033B-45E6-A7B4-11342B47EE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3" b="2572"/>
          <a:stretch/>
        </p:blipFill>
        <p:spPr>
          <a:xfrm>
            <a:off x="82738" y="1563610"/>
            <a:ext cx="4680650" cy="22582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4B4B994-15FC-4DDD-A939-726CD6297916}"/>
                  </a:ext>
                </a:extLst>
              </p14:cNvPr>
              <p14:cNvContentPartPr/>
              <p14:nvPr/>
            </p14:nvContentPartPr>
            <p14:xfrm>
              <a:off x="6941489" y="1860777"/>
              <a:ext cx="1860840" cy="50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4B4B994-15FC-4DDD-A939-726CD62979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5489" y="1788777"/>
                <a:ext cx="19324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3543DCF-7A02-451B-9CD7-6A90374C19C4}"/>
                  </a:ext>
                </a:extLst>
              </p14:cNvPr>
              <p14:cNvContentPartPr/>
              <p14:nvPr/>
            </p14:nvContentPartPr>
            <p14:xfrm>
              <a:off x="4818569" y="1987857"/>
              <a:ext cx="1566720" cy="66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3543DCF-7A02-451B-9CD7-6A90374C19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82569" y="1915857"/>
                <a:ext cx="16383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810A983-EAA2-4862-B3B7-B3D0BB495D87}"/>
                  </a:ext>
                </a:extLst>
              </p14:cNvPr>
              <p14:cNvContentPartPr/>
              <p14:nvPr/>
            </p14:nvContentPartPr>
            <p14:xfrm>
              <a:off x="8046689" y="2011617"/>
              <a:ext cx="708120" cy="18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810A983-EAA2-4862-B3B7-B3D0BB495D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10689" y="1939617"/>
                <a:ext cx="7797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D61910B-53FF-471B-8BA1-E57AC1629267}"/>
                  </a:ext>
                </a:extLst>
              </p14:cNvPr>
              <p14:cNvContentPartPr/>
              <p14:nvPr/>
            </p14:nvContentPartPr>
            <p14:xfrm>
              <a:off x="4810649" y="2146977"/>
              <a:ext cx="2202840" cy="356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D61910B-53FF-471B-8BA1-E57AC16292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4649" y="2074977"/>
                <a:ext cx="2274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B65B693-0E1E-411F-B735-9013772FEE98}"/>
                  </a:ext>
                </a:extLst>
              </p14:cNvPr>
              <p14:cNvContentPartPr/>
              <p14:nvPr/>
            </p14:nvContentPartPr>
            <p14:xfrm>
              <a:off x="5518049" y="2274057"/>
              <a:ext cx="1757880" cy="432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B65B693-0E1E-411F-B735-9013772FEE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2049" y="2202057"/>
                <a:ext cx="18295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6786001-322B-439E-844C-A8D51F996923}"/>
                  </a:ext>
                </a:extLst>
              </p14:cNvPr>
              <p14:cNvContentPartPr/>
              <p14:nvPr/>
            </p14:nvContentPartPr>
            <p14:xfrm>
              <a:off x="5279729" y="2359737"/>
              <a:ext cx="2640240" cy="507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6786001-322B-439E-844C-A8D51F9969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3729" y="2287737"/>
                <a:ext cx="2711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A72DB63-0815-4E25-B6B8-04B7DE2DA49D}"/>
                  </a:ext>
                </a:extLst>
              </p14:cNvPr>
              <p14:cNvContentPartPr/>
              <p14:nvPr/>
            </p14:nvContentPartPr>
            <p14:xfrm>
              <a:off x="5263889" y="2814417"/>
              <a:ext cx="1193040" cy="45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A72DB63-0815-4E25-B6B8-04B7DE2DA4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27889" y="2742417"/>
                <a:ext cx="12646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CE35B17-1E9C-4289-B59D-8826C17E7945}"/>
                  </a:ext>
                </a:extLst>
              </p14:cNvPr>
              <p14:cNvContentPartPr/>
              <p14:nvPr/>
            </p14:nvContentPartPr>
            <p14:xfrm>
              <a:off x="7394729" y="2949777"/>
              <a:ext cx="1582560" cy="651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CE35B17-1E9C-4289-B59D-8826C17E79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58729" y="2877777"/>
                <a:ext cx="16542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E23849A-6414-4520-9E3C-027FAAB6D20D}"/>
                  </a:ext>
                </a:extLst>
              </p14:cNvPr>
              <p14:cNvContentPartPr/>
              <p14:nvPr/>
            </p14:nvContentPartPr>
            <p14:xfrm>
              <a:off x="4834409" y="3124737"/>
              <a:ext cx="1002240" cy="20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E23849A-6414-4520-9E3C-027FAAB6D2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98409" y="3052737"/>
                <a:ext cx="1073880" cy="163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333419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74606-1C28-452A-A8E4-B9009F65793A}"/>
              </a:ext>
            </a:extLst>
          </p:cNvPr>
          <p:cNvSpPr txBox="1"/>
          <p:nvPr/>
        </p:nvSpPr>
        <p:spPr>
          <a:xfrm>
            <a:off x="-1800" y="2041935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3200" i="0" u="none" kern="1200" spc="-100" baseline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</a:t>
            </a:r>
            <a:r>
              <a:rPr lang="ko-KR" altLang="en-US" sz="3200" i="0" u="none" kern="1200" spc="-100" baseline="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진행 계획</a:t>
            </a:r>
            <a:endParaRPr lang="en-US" altLang="ko-KR" sz="3200" i="0" u="none" kern="1200" spc="-100" baseline="0" dirty="0">
              <a:solidFill>
                <a:srgbClr val="B70B1E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237626"/>
      </p:ext>
    </p:extLst>
  </p:cSld>
  <p:clrMapOvr>
    <a:masterClrMapping/>
  </p:clrMapOvr>
  <p:transition spd="med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005887" y="346401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Apply Scrum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B6AD8-44A7-4F8B-83D3-5B6F87624B49}"/>
              </a:ext>
            </a:extLst>
          </p:cNvPr>
          <p:cNvSpPr txBox="1"/>
          <p:nvPr/>
        </p:nvSpPr>
        <p:spPr>
          <a:xfrm>
            <a:off x="631006" y="1410262"/>
            <a:ext cx="274434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048D5-17B6-441F-B483-B70ACC060ADC}"/>
              </a:ext>
            </a:extLst>
          </p:cNvPr>
          <p:cNvSpPr txBox="1"/>
          <p:nvPr/>
        </p:nvSpPr>
        <p:spPr>
          <a:xfrm>
            <a:off x="931605" y="1410262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 구성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8" name="Running">
            <a:extLst>
              <a:ext uri="{FF2B5EF4-FFF2-40B4-BE49-F238E27FC236}">
                <a16:creationId xmlns:a16="http://schemas.microsoft.com/office/drawing/2014/main" id="{3AD7292B-0649-4EB1-BB3C-09837FEBD9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3297" y="2034476"/>
            <a:ext cx="812045" cy="881155"/>
          </a:xfrm>
          <a:custGeom>
            <a:avLst/>
            <a:gdLst>
              <a:gd name="T0" fmla="*/ 999 w 1298"/>
              <a:gd name="T1" fmla="*/ 0 h 1402"/>
              <a:gd name="T2" fmla="*/ 870 w 1298"/>
              <a:gd name="T3" fmla="*/ 127 h 1402"/>
              <a:gd name="T4" fmla="*/ 999 w 1298"/>
              <a:gd name="T5" fmla="*/ 256 h 1402"/>
              <a:gd name="T6" fmla="*/ 1128 w 1298"/>
              <a:gd name="T7" fmla="*/ 127 h 1402"/>
              <a:gd name="T8" fmla="*/ 999 w 1298"/>
              <a:gd name="T9" fmla="*/ 0 h 1402"/>
              <a:gd name="T10" fmla="*/ 538 w 1298"/>
              <a:gd name="T11" fmla="*/ 198 h 1402"/>
              <a:gd name="T12" fmla="*/ 513 w 1298"/>
              <a:gd name="T13" fmla="*/ 208 h 1402"/>
              <a:gd name="T14" fmla="*/ 323 w 1298"/>
              <a:gd name="T15" fmla="*/ 356 h 1402"/>
              <a:gd name="T16" fmla="*/ 282 w 1298"/>
              <a:gd name="T17" fmla="*/ 448 h 1402"/>
              <a:gd name="T18" fmla="*/ 363 w 1298"/>
              <a:gd name="T19" fmla="*/ 441 h 1402"/>
              <a:gd name="T20" fmla="*/ 564 w 1298"/>
              <a:gd name="T21" fmla="*/ 334 h 1402"/>
              <a:gd name="T22" fmla="*/ 696 w 1298"/>
              <a:gd name="T23" fmla="*/ 363 h 1402"/>
              <a:gd name="T24" fmla="*/ 518 w 1298"/>
              <a:gd name="T25" fmla="*/ 627 h 1402"/>
              <a:gd name="T26" fmla="*/ 538 w 1298"/>
              <a:gd name="T27" fmla="*/ 816 h 1402"/>
              <a:gd name="T28" fmla="*/ 621 w 1298"/>
              <a:gd name="T29" fmla="*/ 866 h 1402"/>
              <a:gd name="T30" fmla="*/ 625 w 1298"/>
              <a:gd name="T31" fmla="*/ 868 h 1402"/>
              <a:gd name="T32" fmla="*/ 791 w 1298"/>
              <a:gd name="T33" fmla="*/ 982 h 1402"/>
              <a:gd name="T34" fmla="*/ 684 w 1298"/>
              <a:gd name="T35" fmla="*/ 1243 h 1402"/>
              <a:gd name="T36" fmla="*/ 682 w 1298"/>
              <a:gd name="T37" fmla="*/ 1391 h 1402"/>
              <a:gd name="T38" fmla="*/ 803 w 1298"/>
              <a:gd name="T39" fmla="*/ 1294 h 1402"/>
              <a:gd name="T40" fmla="*/ 964 w 1298"/>
              <a:gd name="T41" fmla="*/ 987 h 1402"/>
              <a:gd name="T42" fmla="*/ 935 w 1298"/>
              <a:gd name="T43" fmla="*/ 887 h 1402"/>
              <a:gd name="T44" fmla="*/ 733 w 1298"/>
              <a:gd name="T45" fmla="*/ 748 h 1402"/>
              <a:gd name="T46" fmla="*/ 877 w 1298"/>
              <a:gd name="T47" fmla="*/ 517 h 1402"/>
              <a:gd name="T48" fmla="*/ 935 w 1298"/>
              <a:gd name="T49" fmla="*/ 644 h 1402"/>
              <a:gd name="T50" fmla="*/ 989 w 1298"/>
              <a:gd name="T51" fmla="*/ 690 h 1402"/>
              <a:gd name="T52" fmla="*/ 1196 w 1298"/>
              <a:gd name="T53" fmla="*/ 685 h 1402"/>
              <a:gd name="T54" fmla="*/ 1296 w 1298"/>
              <a:gd name="T55" fmla="*/ 641 h 1402"/>
              <a:gd name="T56" fmla="*/ 1213 w 1298"/>
              <a:gd name="T57" fmla="*/ 588 h 1402"/>
              <a:gd name="T58" fmla="*/ 1049 w 1298"/>
              <a:gd name="T59" fmla="*/ 575 h 1402"/>
              <a:gd name="T60" fmla="*/ 955 w 1298"/>
              <a:gd name="T61" fmla="*/ 363 h 1402"/>
              <a:gd name="T62" fmla="*/ 950 w 1298"/>
              <a:gd name="T63" fmla="*/ 356 h 1402"/>
              <a:gd name="T64" fmla="*/ 949 w 1298"/>
              <a:gd name="T65" fmla="*/ 351 h 1402"/>
              <a:gd name="T66" fmla="*/ 947 w 1298"/>
              <a:gd name="T67" fmla="*/ 347 h 1402"/>
              <a:gd name="T68" fmla="*/ 942 w 1298"/>
              <a:gd name="T69" fmla="*/ 341 h 1402"/>
              <a:gd name="T70" fmla="*/ 940 w 1298"/>
              <a:gd name="T71" fmla="*/ 341 h 1402"/>
              <a:gd name="T72" fmla="*/ 825 w 1298"/>
              <a:gd name="T73" fmla="*/ 263 h 1402"/>
              <a:gd name="T74" fmla="*/ 821 w 1298"/>
              <a:gd name="T75" fmla="*/ 259 h 1402"/>
              <a:gd name="T76" fmla="*/ 815 w 1298"/>
              <a:gd name="T77" fmla="*/ 256 h 1402"/>
              <a:gd name="T78" fmla="*/ 798 w 1298"/>
              <a:gd name="T79" fmla="*/ 249 h 1402"/>
              <a:gd name="T80" fmla="*/ 565 w 1298"/>
              <a:gd name="T81" fmla="*/ 198 h 1402"/>
              <a:gd name="T82" fmla="*/ 538 w 1298"/>
              <a:gd name="T83" fmla="*/ 198 h 1402"/>
              <a:gd name="T84" fmla="*/ 436 w 1298"/>
              <a:gd name="T85" fmla="*/ 811 h 1402"/>
              <a:gd name="T86" fmla="*/ 360 w 1298"/>
              <a:gd name="T87" fmla="*/ 917 h 1402"/>
              <a:gd name="T88" fmla="*/ 89 w 1298"/>
              <a:gd name="T89" fmla="*/ 934 h 1402"/>
              <a:gd name="T90" fmla="*/ 0 w 1298"/>
              <a:gd name="T91" fmla="*/ 994 h 1402"/>
              <a:gd name="T92" fmla="*/ 107 w 1298"/>
              <a:gd name="T93" fmla="*/ 1056 h 1402"/>
              <a:gd name="T94" fmla="*/ 401 w 1298"/>
              <a:gd name="T95" fmla="*/ 1075 h 1402"/>
              <a:gd name="T96" fmla="*/ 402 w 1298"/>
              <a:gd name="T97" fmla="*/ 1075 h 1402"/>
              <a:gd name="T98" fmla="*/ 475 w 1298"/>
              <a:gd name="T99" fmla="*/ 1034 h 1402"/>
              <a:gd name="T100" fmla="*/ 548 w 1298"/>
              <a:gd name="T101" fmla="*/ 924 h 1402"/>
              <a:gd name="T102" fmla="*/ 436 w 1298"/>
              <a:gd name="T103" fmla="*/ 811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8" h="1402">
                <a:moveTo>
                  <a:pt x="999" y="0"/>
                </a:moveTo>
                <a:cubicBezTo>
                  <a:pt x="928" y="0"/>
                  <a:pt x="870" y="56"/>
                  <a:pt x="870" y="127"/>
                </a:cubicBezTo>
                <a:cubicBezTo>
                  <a:pt x="870" y="198"/>
                  <a:pt x="928" y="256"/>
                  <a:pt x="999" y="256"/>
                </a:cubicBezTo>
                <a:cubicBezTo>
                  <a:pt x="1070" y="256"/>
                  <a:pt x="1128" y="198"/>
                  <a:pt x="1128" y="127"/>
                </a:cubicBezTo>
                <a:cubicBezTo>
                  <a:pt x="1128" y="56"/>
                  <a:pt x="1070" y="0"/>
                  <a:pt x="999" y="0"/>
                </a:cubicBezTo>
                <a:close/>
                <a:moveTo>
                  <a:pt x="538" y="198"/>
                </a:moveTo>
                <a:cubicBezTo>
                  <a:pt x="529" y="200"/>
                  <a:pt x="520" y="203"/>
                  <a:pt x="513" y="208"/>
                </a:cubicBezTo>
                <a:lnTo>
                  <a:pt x="323" y="356"/>
                </a:lnTo>
                <a:cubicBezTo>
                  <a:pt x="291" y="383"/>
                  <a:pt x="261" y="417"/>
                  <a:pt x="282" y="448"/>
                </a:cubicBezTo>
                <a:cubicBezTo>
                  <a:pt x="295" y="467"/>
                  <a:pt x="340" y="455"/>
                  <a:pt x="363" y="441"/>
                </a:cubicBezTo>
                <a:lnTo>
                  <a:pt x="564" y="334"/>
                </a:lnTo>
                <a:lnTo>
                  <a:pt x="696" y="363"/>
                </a:lnTo>
                <a:lnTo>
                  <a:pt x="518" y="627"/>
                </a:lnTo>
                <a:cubicBezTo>
                  <a:pt x="477" y="698"/>
                  <a:pt x="465" y="753"/>
                  <a:pt x="538" y="816"/>
                </a:cubicBezTo>
                <a:lnTo>
                  <a:pt x="621" y="866"/>
                </a:lnTo>
                <a:cubicBezTo>
                  <a:pt x="622" y="867"/>
                  <a:pt x="623" y="868"/>
                  <a:pt x="625" y="868"/>
                </a:cubicBezTo>
                <a:lnTo>
                  <a:pt x="791" y="982"/>
                </a:lnTo>
                <a:lnTo>
                  <a:pt x="684" y="1243"/>
                </a:lnTo>
                <a:cubicBezTo>
                  <a:pt x="644" y="1339"/>
                  <a:pt x="655" y="1379"/>
                  <a:pt x="682" y="1391"/>
                </a:cubicBezTo>
                <a:cubicBezTo>
                  <a:pt x="710" y="1402"/>
                  <a:pt x="746" y="1398"/>
                  <a:pt x="803" y="1294"/>
                </a:cubicBezTo>
                <a:lnTo>
                  <a:pt x="964" y="987"/>
                </a:lnTo>
                <a:cubicBezTo>
                  <a:pt x="980" y="951"/>
                  <a:pt x="967" y="909"/>
                  <a:pt x="935" y="887"/>
                </a:cubicBezTo>
                <a:lnTo>
                  <a:pt x="733" y="748"/>
                </a:lnTo>
                <a:lnTo>
                  <a:pt x="877" y="517"/>
                </a:lnTo>
                <a:lnTo>
                  <a:pt x="935" y="644"/>
                </a:lnTo>
                <a:cubicBezTo>
                  <a:pt x="944" y="666"/>
                  <a:pt x="966" y="687"/>
                  <a:pt x="989" y="690"/>
                </a:cubicBezTo>
                <a:cubicBezTo>
                  <a:pt x="989" y="690"/>
                  <a:pt x="1152" y="687"/>
                  <a:pt x="1196" y="685"/>
                </a:cubicBezTo>
                <a:cubicBezTo>
                  <a:pt x="1243" y="682"/>
                  <a:pt x="1295" y="673"/>
                  <a:pt x="1296" y="641"/>
                </a:cubicBezTo>
                <a:cubicBezTo>
                  <a:pt x="1298" y="595"/>
                  <a:pt x="1255" y="591"/>
                  <a:pt x="1213" y="588"/>
                </a:cubicBezTo>
                <a:lnTo>
                  <a:pt x="1049" y="575"/>
                </a:lnTo>
                <a:lnTo>
                  <a:pt x="955" y="363"/>
                </a:lnTo>
                <a:cubicBezTo>
                  <a:pt x="954" y="360"/>
                  <a:pt x="952" y="358"/>
                  <a:pt x="950" y="356"/>
                </a:cubicBezTo>
                <a:cubicBezTo>
                  <a:pt x="950" y="354"/>
                  <a:pt x="949" y="353"/>
                  <a:pt x="949" y="351"/>
                </a:cubicBezTo>
                <a:cubicBezTo>
                  <a:pt x="948" y="350"/>
                  <a:pt x="948" y="348"/>
                  <a:pt x="947" y="347"/>
                </a:cubicBezTo>
                <a:cubicBezTo>
                  <a:pt x="945" y="345"/>
                  <a:pt x="944" y="342"/>
                  <a:pt x="942" y="341"/>
                </a:cubicBezTo>
                <a:lnTo>
                  <a:pt x="940" y="341"/>
                </a:lnTo>
                <a:lnTo>
                  <a:pt x="825" y="263"/>
                </a:lnTo>
                <a:lnTo>
                  <a:pt x="821" y="259"/>
                </a:lnTo>
                <a:cubicBezTo>
                  <a:pt x="819" y="258"/>
                  <a:pt x="817" y="257"/>
                  <a:pt x="815" y="256"/>
                </a:cubicBezTo>
                <a:cubicBezTo>
                  <a:pt x="809" y="253"/>
                  <a:pt x="804" y="251"/>
                  <a:pt x="798" y="249"/>
                </a:cubicBezTo>
                <a:lnTo>
                  <a:pt x="565" y="198"/>
                </a:lnTo>
                <a:cubicBezTo>
                  <a:pt x="556" y="196"/>
                  <a:pt x="547" y="197"/>
                  <a:pt x="538" y="198"/>
                </a:cubicBezTo>
                <a:close/>
                <a:moveTo>
                  <a:pt x="436" y="811"/>
                </a:moveTo>
                <a:lnTo>
                  <a:pt x="360" y="917"/>
                </a:lnTo>
                <a:cubicBezTo>
                  <a:pt x="360" y="917"/>
                  <a:pt x="160" y="930"/>
                  <a:pt x="89" y="934"/>
                </a:cubicBezTo>
                <a:cubicBezTo>
                  <a:pt x="34" y="938"/>
                  <a:pt x="0" y="958"/>
                  <a:pt x="0" y="994"/>
                </a:cubicBezTo>
                <a:cubicBezTo>
                  <a:pt x="0" y="1029"/>
                  <a:pt x="28" y="1050"/>
                  <a:pt x="107" y="1056"/>
                </a:cubicBezTo>
                <a:cubicBezTo>
                  <a:pt x="174" y="1062"/>
                  <a:pt x="401" y="1075"/>
                  <a:pt x="401" y="1075"/>
                </a:cubicBezTo>
                <a:lnTo>
                  <a:pt x="402" y="1075"/>
                </a:lnTo>
                <a:cubicBezTo>
                  <a:pt x="429" y="1075"/>
                  <a:pt x="457" y="1061"/>
                  <a:pt x="475" y="1034"/>
                </a:cubicBezTo>
                <a:lnTo>
                  <a:pt x="548" y="924"/>
                </a:lnTo>
                <a:cubicBezTo>
                  <a:pt x="548" y="924"/>
                  <a:pt x="444" y="852"/>
                  <a:pt x="436" y="811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Dashboard">
            <a:extLst>
              <a:ext uri="{FF2B5EF4-FFF2-40B4-BE49-F238E27FC236}">
                <a16:creationId xmlns:a16="http://schemas.microsoft.com/office/drawing/2014/main" id="{4CF21828-BAC7-42E4-A1C4-36B3F2861C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399200" y="2017765"/>
            <a:ext cx="946043" cy="946043"/>
          </a:xfrm>
          <a:custGeom>
            <a:avLst/>
            <a:gdLst>
              <a:gd name="T0" fmla="*/ 0 w 1391"/>
              <a:gd name="T1" fmla="*/ 695 h 1390"/>
              <a:gd name="T2" fmla="*/ 1391 w 1391"/>
              <a:gd name="T3" fmla="*/ 695 h 1390"/>
              <a:gd name="T4" fmla="*/ 696 w 1391"/>
              <a:gd name="T5" fmla="*/ 145 h 1390"/>
              <a:gd name="T6" fmla="*/ 696 w 1391"/>
              <a:gd name="T7" fmla="*/ 1246 h 1390"/>
              <a:gd name="T8" fmla="*/ 696 w 1391"/>
              <a:gd name="T9" fmla="*/ 145 h 1390"/>
              <a:gd name="T10" fmla="*/ 653 w 1391"/>
              <a:gd name="T11" fmla="*/ 234 h 1390"/>
              <a:gd name="T12" fmla="*/ 697 w 1391"/>
              <a:gd name="T13" fmla="*/ 335 h 1390"/>
              <a:gd name="T14" fmla="*/ 740 w 1391"/>
              <a:gd name="T15" fmla="*/ 234 h 1390"/>
              <a:gd name="T16" fmla="*/ 463 w 1391"/>
              <a:gd name="T17" fmla="*/ 251 h 1390"/>
              <a:gd name="T18" fmla="*/ 455 w 1391"/>
              <a:gd name="T19" fmla="*/ 364 h 1390"/>
              <a:gd name="T20" fmla="*/ 530 w 1391"/>
              <a:gd name="T21" fmla="*/ 320 h 1390"/>
              <a:gd name="T22" fmla="*/ 463 w 1391"/>
              <a:gd name="T23" fmla="*/ 251 h 1390"/>
              <a:gd name="T24" fmla="*/ 889 w 1391"/>
              <a:gd name="T25" fmla="*/ 273 h 1390"/>
              <a:gd name="T26" fmla="*/ 876 w 1391"/>
              <a:gd name="T27" fmla="*/ 382 h 1390"/>
              <a:gd name="T28" fmla="*/ 964 w 1391"/>
              <a:gd name="T29" fmla="*/ 317 h 1390"/>
              <a:gd name="T30" fmla="*/ 289 w 1391"/>
              <a:gd name="T31" fmla="*/ 420 h 1390"/>
              <a:gd name="T32" fmla="*/ 275 w 1391"/>
              <a:gd name="T33" fmla="*/ 502 h 1390"/>
              <a:gd name="T34" fmla="*/ 387 w 1391"/>
              <a:gd name="T35" fmla="*/ 516 h 1390"/>
              <a:gd name="T36" fmla="*/ 319 w 1391"/>
              <a:gd name="T37" fmla="*/ 427 h 1390"/>
              <a:gd name="T38" fmla="*/ 1149 w 1391"/>
              <a:gd name="T39" fmla="*/ 427 h 1390"/>
              <a:gd name="T40" fmla="*/ 696 w 1391"/>
              <a:gd name="T41" fmla="*/ 597 h 1390"/>
              <a:gd name="T42" fmla="*/ 696 w 1391"/>
              <a:gd name="T43" fmla="*/ 793 h 1390"/>
              <a:gd name="T44" fmla="*/ 1154 w 1391"/>
              <a:gd name="T45" fmla="*/ 437 h 1390"/>
              <a:gd name="T46" fmla="*/ 231 w 1391"/>
              <a:gd name="T47" fmla="*/ 651 h 1390"/>
              <a:gd name="T48" fmla="*/ 234 w 1391"/>
              <a:gd name="T49" fmla="*/ 737 h 1390"/>
              <a:gd name="T50" fmla="*/ 336 w 1391"/>
              <a:gd name="T51" fmla="*/ 694 h 1390"/>
              <a:gd name="T52" fmla="*/ 234 w 1391"/>
              <a:gd name="T53" fmla="*/ 651 h 1390"/>
              <a:gd name="T54" fmla="*/ 1099 w 1391"/>
              <a:gd name="T55" fmla="*/ 651 h 1390"/>
              <a:gd name="T56" fmla="*/ 1103 w 1391"/>
              <a:gd name="T57" fmla="*/ 737 h 1390"/>
              <a:gd name="T58" fmla="*/ 1204 w 1391"/>
              <a:gd name="T59" fmla="*/ 694 h 1390"/>
              <a:gd name="T60" fmla="*/ 1103 w 1391"/>
              <a:gd name="T61" fmla="*/ 651 h 1390"/>
              <a:gd name="T62" fmla="*/ 336 w 1391"/>
              <a:gd name="T63" fmla="*/ 854 h 1390"/>
              <a:gd name="T64" fmla="*/ 275 w 1391"/>
              <a:gd name="T65" fmla="*/ 888 h 1390"/>
              <a:gd name="T66" fmla="*/ 319 w 1391"/>
              <a:gd name="T67" fmla="*/ 963 h 1390"/>
              <a:gd name="T68" fmla="*/ 387 w 1391"/>
              <a:gd name="T69" fmla="*/ 882 h 1390"/>
              <a:gd name="T70" fmla="*/ 1042 w 1391"/>
              <a:gd name="T71" fmla="*/ 854 h 1390"/>
              <a:gd name="T72" fmla="*/ 1027 w 1391"/>
              <a:gd name="T73" fmla="*/ 936 h 1390"/>
              <a:gd name="T74" fmla="*/ 1136 w 1391"/>
              <a:gd name="T75" fmla="*/ 949 h 1390"/>
              <a:gd name="T76" fmla="*/ 1071 w 1391"/>
              <a:gd name="T77" fmla="*/ 861 h 1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91" h="1390">
                <a:moveTo>
                  <a:pt x="696" y="0"/>
                </a:moveTo>
                <a:cubicBezTo>
                  <a:pt x="312" y="0"/>
                  <a:pt x="0" y="311"/>
                  <a:pt x="0" y="695"/>
                </a:cubicBezTo>
                <a:cubicBezTo>
                  <a:pt x="0" y="1079"/>
                  <a:pt x="312" y="1390"/>
                  <a:pt x="696" y="1390"/>
                </a:cubicBezTo>
                <a:cubicBezTo>
                  <a:pt x="1080" y="1390"/>
                  <a:pt x="1391" y="1079"/>
                  <a:pt x="1391" y="695"/>
                </a:cubicBezTo>
                <a:cubicBezTo>
                  <a:pt x="1391" y="311"/>
                  <a:pt x="1080" y="0"/>
                  <a:pt x="696" y="0"/>
                </a:cubicBezTo>
                <a:close/>
                <a:moveTo>
                  <a:pt x="696" y="145"/>
                </a:moveTo>
                <a:cubicBezTo>
                  <a:pt x="999" y="145"/>
                  <a:pt x="1245" y="392"/>
                  <a:pt x="1245" y="695"/>
                </a:cubicBezTo>
                <a:cubicBezTo>
                  <a:pt x="1245" y="998"/>
                  <a:pt x="999" y="1246"/>
                  <a:pt x="696" y="1246"/>
                </a:cubicBezTo>
                <a:cubicBezTo>
                  <a:pt x="392" y="1246"/>
                  <a:pt x="146" y="998"/>
                  <a:pt x="146" y="695"/>
                </a:cubicBezTo>
                <a:cubicBezTo>
                  <a:pt x="146" y="392"/>
                  <a:pt x="392" y="145"/>
                  <a:pt x="696" y="145"/>
                </a:cubicBezTo>
                <a:close/>
                <a:moveTo>
                  <a:pt x="687" y="190"/>
                </a:moveTo>
                <a:cubicBezTo>
                  <a:pt x="668" y="194"/>
                  <a:pt x="653" y="214"/>
                  <a:pt x="653" y="234"/>
                </a:cubicBezTo>
                <a:lnTo>
                  <a:pt x="653" y="288"/>
                </a:lnTo>
                <a:cubicBezTo>
                  <a:pt x="651" y="312"/>
                  <a:pt x="673" y="335"/>
                  <a:pt x="697" y="335"/>
                </a:cubicBezTo>
                <a:cubicBezTo>
                  <a:pt x="721" y="335"/>
                  <a:pt x="742" y="312"/>
                  <a:pt x="740" y="288"/>
                </a:cubicBezTo>
                <a:lnTo>
                  <a:pt x="740" y="234"/>
                </a:lnTo>
                <a:cubicBezTo>
                  <a:pt x="741" y="207"/>
                  <a:pt x="713" y="184"/>
                  <a:pt x="687" y="190"/>
                </a:cubicBezTo>
                <a:close/>
                <a:moveTo>
                  <a:pt x="463" y="251"/>
                </a:moveTo>
                <a:cubicBezTo>
                  <a:pt x="433" y="252"/>
                  <a:pt x="412" y="291"/>
                  <a:pt x="428" y="317"/>
                </a:cubicBezTo>
                <a:lnTo>
                  <a:pt x="455" y="364"/>
                </a:lnTo>
                <a:cubicBezTo>
                  <a:pt x="466" y="385"/>
                  <a:pt x="495" y="394"/>
                  <a:pt x="516" y="382"/>
                </a:cubicBezTo>
                <a:cubicBezTo>
                  <a:pt x="536" y="370"/>
                  <a:pt x="543" y="340"/>
                  <a:pt x="530" y="320"/>
                </a:cubicBezTo>
                <a:lnTo>
                  <a:pt x="502" y="273"/>
                </a:lnTo>
                <a:cubicBezTo>
                  <a:pt x="495" y="259"/>
                  <a:pt x="479" y="250"/>
                  <a:pt x="463" y="251"/>
                </a:cubicBezTo>
                <a:close/>
                <a:moveTo>
                  <a:pt x="923" y="251"/>
                </a:moveTo>
                <a:cubicBezTo>
                  <a:pt x="909" y="252"/>
                  <a:pt x="896" y="260"/>
                  <a:pt x="889" y="273"/>
                </a:cubicBezTo>
                <a:lnTo>
                  <a:pt x="862" y="320"/>
                </a:lnTo>
                <a:cubicBezTo>
                  <a:pt x="849" y="340"/>
                  <a:pt x="856" y="370"/>
                  <a:pt x="876" y="382"/>
                </a:cubicBezTo>
                <a:cubicBezTo>
                  <a:pt x="896" y="394"/>
                  <a:pt x="926" y="385"/>
                  <a:pt x="937" y="364"/>
                </a:cubicBezTo>
                <a:lnTo>
                  <a:pt x="964" y="317"/>
                </a:lnTo>
                <a:cubicBezTo>
                  <a:pt x="981" y="290"/>
                  <a:pt x="955" y="248"/>
                  <a:pt x="923" y="251"/>
                </a:cubicBezTo>
                <a:close/>
                <a:moveTo>
                  <a:pt x="289" y="420"/>
                </a:moveTo>
                <a:cubicBezTo>
                  <a:pt x="271" y="423"/>
                  <a:pt x="255" y="438"/>
                  <a:pt x="252" y="456"/>
                </a:cubicBezTo>
                <a:cubicBezTo>
                  <a:pt x="249" y="474"/>
                  <a:pt x="259" y="493"/>
                  <a:pt x="275" y="502"/>
                </a:cubicBezTo>
                <a:lnTo>
                  <a:pt x="323" y="529"/>
                </a:lnTo>
                <a:cubicBezTo>
                  <a:pt x="342" y="544"/>
                  <a:pt x="375" y="538"/>
                  <a:pt x="387" y="516"/>
                </a:cubicBezTo>
                <a:cubicBezTo>
                  <a:pt x="400" y="494"/>
                  <a:pt x="388" y="463"/>
                  <a:pt x="365" y="454"/>
                </a:cubicBezTo>
                <a:lnTo>
                  <a:pt x="319" y="427"/>
                </a:lnTo>
                <a:cubicBezTo>
                  <a:pt x="310" y="421"/>
                  <a:pt x="299" y="419"/>
                  <a:pt x="289" y="420"/>
                </a:cubicBezTo>
                <a:close/>
                <a:moveTo>
                  <a:pt x="1149" y="427"/>
                </a:moveTo>
                <a:lnTo>
                  <a:pt x="733" y="605"/>
                </a:lnTo>
                <a:cubicBezTo>
                  <a:pt x="722" y="600"/>
                  <a:pt x="709" y="597"/>
                  <a:pt x="696" y="597"/>
                </a:cubicBezTo>
                <a:cubicBezTo>
                  <a:pt x="641" y="597"/>
                  <a:pt x="597" y="641"/>
                  <a:pt x="597" y="695"/>
                </a:cubicBezTo>
                <a:cubicBezTo>
                  <a:pt x="597" y="749"/>
                  <a:pt x="641" y="793"/>
                  <a:pt x="696" y="793"/>
                </a:cubicBezTo>
                <a:cubicBezTo>
                  <a:pt x="746" y="793"/>
                  <a:pt x="787" y="756"/>
                  <a:pt x="792" y="707"/>
                </a:cubicBezTo>
                <a:lnTo>
                  <a:pt x="1154" y="437"/>
                </a:lnTo>
                <a:lnTo>
                  <a:pt x="1149" y="427"/>
                </a:lnTo>
                <a:close/>
                <a:moveTo>
                  <a:pt x="231" y="651"/>
                </a:moveTo>
                <a:cubicBezTo>
                  <a:pt x="210" y="653"/>
                  <a:pt x="192" y="674"/>
                  <a:pt x="193" y="696"/>
                </a:cubicBezTo>
                <a:cubicBezTo>
                  <a:pt x="194" y="717"/>
                  <a:pt x="213" y="736"/>
                  <a:pt x="234" y="737"/>
                </a:cubicBezTo>
                <a:lnTo>
                  <a:pt x="289" y="737"/>
                </a:lnTo>
                <a:cubicBezTo>
                  <a:pt x="313" y="740"/>
                  <a:pt x="336" y="718"/>
                  <a:pt x="336" y="694"/>
                </a:cubicBezTo>
                <a:cubicBezTo>
                  <a:pt x="336" y="670"/>
                  <a:pt x="313" y="649"/>
                  <a:pt x="289" y="651"/>
                </a:cubicBezTo>
                <a:lnTo>
                  <a:pt x="234" y="651"/>
                </a:lnTo>
                <a:cubicBezTo>
                  <a:pt x="233" y="651"/>
                  <a:pt x="232" y="651"/>
                  <a:pt x="231" y="651"/>
                </a:cubicBezTo>
                <a:close/>
                <a:moveTo>
                  <a:pt x="1099" y="651"/>
                </a:moveTo>
                <a:cubicBezTo>
                  <a:pt x="1078" y="653"/>
                  <a:pt x="1060" y="674"/>
                  <a:pt x="1061" y="696"/>
                </a:cubicBezTo>
                <a:cubicBezTo>
                  <a:pt x="1062" y="717"/>
                  <a:pt x="1081" y="736"/>
                  <a:pt x="1103" y="737"/>
                </a:cubicBezTo>
                <a:lnTo>
                  <a:pt x="1157" y="737"/>
                </a:lnTo>
                <a:cubicBezTo>
                  <a:pt x="1181" y="740"/>
                  <a:pt x="1204" y="718"/>
                  <a:pt x="1204" y="694"/>
                </a:cubicBezTo>
                <a:cubicBezTo>
                  <a:pt x="1204" y="670"/>
                  <a:pt x="1181" y="649"/>
                  <a:pt x="1157" y="651"/>
                </a:cubicBezTo>
                <a:lnTo>
                  <a:pt x="1103" y="651"/>
                </a:lnTo>
                <a:cubicBezTo>
                  <a:pt x="1102" y="651"/>
                  <a:pt x="1101" y="651"/>
                  <a:pt x="1099" y="651"/>
                </a:cubicBezTo>
                <a:close/>
                <a:moveTo>
                  <a:pt x="336" y="854"/>
                </a:moveTo>
                <a:cubicBezTo>
                  <a:pt x="331" y="856"/>
                  <a:pt x="327" y="858"/>
                  <a:pt x="323" y="861"/>
                </a:cubicBezTo>
                <a:lnTo>
                  <a:pt x="275" y="888"/>
                </a:lnTo>
                <a:cubicBezTo>
                  <a:pt x="254" y="899"/>
                  <a:pt x="246" y="929"/>
                  <a:pt x="258" y="949"/>
                </a:cubicBezTo>
                <a:cubicBezTo>
                  <a:pt x="270" y="969"/>
                  <a:pt x="300" y="976"/>
                  <a:pt x="319" y="963"/>
                </a:cubicBezTo>
                <a:lnTo>
                  <a:pt x="365" y="936"/>
                </a:lnTo>
                <a:cubicBezTo>
                  <a:pt x="384" y="927"/>
                  <a:pt x="394" y="902"/>
                  <a:pt x="387" y="882"/>
                </a:cubicBezTo>
                <a:cubicBezTo>
                  <a:pt x="380" y="862"/>
                  <a:pt x="357" y="849"/>
                  <a:pt x="336" y="854"/>
                </a:cubicBezTo>
                <a:close/>
                <a:moveTo>
                  <a:pt x="1042" y="854"/>
                </a:moveTo>
                <a:cubicBezTo>
                  <a:pt x="1024" y="857"/>
                  <a:pt x="1008" y="872"/>
                  <a:pt x="1004" y="890"/>
                </a:cubicBezTo>
                <a:cubicBezTo>
                  <a:pt x="1001" y="908"/>
                  <a:pt x="1010" y="927"/>
                  <a:pt x="1027" y="936"/>
                </a:cubicBezTo>
                <a:lnTo>
                  <a:pt x="1074" y="963"/>
                </a:lnTo>
                <a:cubicBezTo>
                  <a:pt x="1094" y="976"/>
                  <a:pt x="1124" y="969"/>
                  <a:pt x="1136" y="949"/>
                </a:cubicBezTo>
                <a:cubicBezTo>
                  <a:pt x="1148" y="929"/>
                  <a:pt x="1139" y="899"/>
                  <a:pt x="1118" y="888"/>
                </a:cubicBezTo>
                <a:lnTo>
                  <a:pt x="1071" y="861"/>
                </a:lnTo>
                <a:cubicBezTo>
                  <a:pt x="1062" y="856"/>
                  <a:pt x="1052" y="853"/>
                  <a:pt x="1042" y="85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Meeting">
            <a:extLst>
              <a:ext uri="{FF2B5EF4-FFF2-40B4-BE49-F238E27FC236}">
                <a16:creationId xmlns:a16="http://schemas.microsoft.com/office/drawing/2014/main" id="{E46D8807-1DD1-4317-9E8D-B3688CC200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00554" y="2017765"/>
            <a:ext cx="893015" cy="893015"/>
          </a:xfrm>
          <a:custGeom>
            <a:avLst/>
            <a:gdLst>
              <a:gd name="T0" fmla="*/ 111 w 1413"/>
              <a:gd name="T1" fmla="*/ 163 h 1412"/>
              <a:gd name="T2" fmla="*/ 437 w 1413"/>
              <a:gd name="T3" fmla="*/ 163 h 1412"/>
              <a:gd name="T4" fmla="*/ 1143 w 1413"/>
              <a:gd name="T5" fmla="*/ 0 h 1412"/>
              <a:gd name="T6" fmla="*/ 1143 w 1413"/>
              <a:gd name="T7" fmla="*/ 326 h 1412"/>
              <a:gd name="T8" fmla="*/ 1143 w 1413"/>
              <a:gd name="T9" fmla="*/ 0 h 1412"/>
              <a:gd name="T10" fmla="*/ 86 w 1413"/>
              <a:gd name="T11" fmla="*/ 467 h 1412"/>
              <a:gd name="T12" fmla="*/ 8 w 1413"/>
              <a:gd name="T13" fmla="*/ 628 h 1412"/>
              <a:gd name="T14" fmla="*/ 57 w 1413"/>
              <a:gd name="T15" fmla="*/ 826 h 1412"/>
              <a:gd name="T16" fmla="*/ 111 w 1413"/>
              <a:gd name="T17" fmla="*/ 924 h 1412"/>
              <a:gd name="T18" fmla="*/ 166 w 1413"/>
              <a:gd name="T19" fmla="*/ 815 h 1412"/>
              <a:gd name="T20" fmla="*/ 393 w 1413"/>
              <a:gd name="T21" fmla="*/ 1412 h 1412"/>
              <a:gd name="T22" fmla="*/ 437 w 1413"/>
              <a:gd name="T23" fmla="*/ 630 h 1412"/>
              <a:gd name="T24" fmla="*/ 529 w 1413"/>
              <a:gd name="T25" fmla="*/ 757 h 1412"/>
              <a:gd name="T26" fmla="*/ 760 w 1413"/>
              <a:gd name="T27" fmla="*/ 776 h 1412"/>
              <a:gd name="T28" fmla="*/ 581 w 1413"/>
              <a:gd name="T29" fmla="*/ 660 h 1412"/>
              <a:gd name="T30" fmla="*/ 461 w 1413"/>
              <a:gd name="T31" fmla="*/ 458 h 1412"/>
              <a:gd name="T32" fmla="*/ 230 w 1413"/>
              <a:gd name="T33" fmla="*/ 380 h 1412"/>
              <a:gd name="T34" fmla="*/ 980 w 1413"/>
              <a:gd name="T35" fmla="*/ 435 h 1412"/>
              <a:gd name="T36" fmla="*/ 958 w 1413"/>
              <a:gd name="T37" fmla="*/ 462 h 1412"/>
              <a:gd name="T38" fmla="*/ 783 w 1413"/>
              <a:gd name="T39" fmla="*/ 679 h 1412"/>
              <a:gd name="T40" fmla="*/ 892 w 1413"/>
              <a:gd name="T41" fmla="*/ 755 h 1412"/>
              <a:gd name="T42" fmla="*/ 980 w 1413"/>
              <a:gd name="T43" fmla="*/ 631 h 1412"/>
              <a:gd name="T44" fmla="*/ 1022 w 1413"/>
              <a:gd name="T45" fmla="*/ 1412 h 1412"/>
              <a:gd name="T46" fmla="*/ 1246 w 1413"/>
              <a:gd name="T47" fmla="*/ 877 h 1412"/>
              <a:gd name="T48" fmla="*/ 1353 w 1413"/>
              <a:gd name="T49" fmla="*/ 869 h 1412"/>
              <a:gd name="T50" fmla="*/ 1402 w 1413"/>
              <a:gd name="T51" fmla="*/ 674 h 1412"/>
              <a:gd name="T52" fmla="*/ 1333 w 1413"/>
              <a:gd name="T53" fmla="*/ 474 h 1412"/>
              <a:gd name="T54" fmla="*/ 1098 w 1413"/>
              <a:gd name="T55" fmla="*/ 380 h 1412"/>
              <a:gd name="T56" fmla="*/ 166 w 1413"/>
              <a:gd name="T57" fmla="*/ 809 h 1412"/>
              <a:gd name="T58" fmla="*/ 115 w 1413"/>
              <a:gd name="T59" fmla="*/ 657 h 1412"/>
              <a:gd name="T60" fmla="*/ 1251 w 1413"/>
              <a:gd name="T61" fmla="*/ 564 h 1412"/>
              <a:gd name="T62" fmla="*/ 1251 w 1413"/>
              <a:gd name="T63" fmla="*/ 799 h 1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13" h="1412">
                <a:moveTo>
                  <a:pt x="274" y="0"/>
                </a:moveTo>
                <a:cubicBezTo>
                  <a:pt x="184" y="0"/>
                  <a:pt x="111" y="73"/>
                  <a:pt x="111" y="163"/>
                </a:cubicBezTo>
                <a:cubicBezTo>
                  <a:pt x="111" y="253"/>
                  <a:pt x="184" y="326"/>
                  <a:pt x="274" y="326"/>
                </a:cubicBezTo>
                <a:cubicBezTo>
                  <a:pt x="364" y="326"/>
                  <a:pt x="437" y="253"/>
                  <a:pt x="437" y="163"/>
                </a:cubicBezTo>
                <a:cubicBezTo>
                  <a:pt x="437" y="73"/>
                  <a:pt x="364" y="0"/>
                  <a:pt x="274" y="0"/>
                </a:cubicBezTo>
                <a:close/>
                <a:moveTo>
                  <a:pt x="1143" y="0"/>
                </a:moveTo>
                <a:cubicBezTo>
                  <a:pt x="1053" y="0"/>
                  <a:pt x="980" y="73"/>
                  <a:pt x="980" y="163"/>
                </a:cubicBezTo>
                <a:cubicBezTo>
                  <a:pt x="980" y="253"/>
                  <a:pt x="1053" y="326"/>
                  <a:pt x="1143" y="326"/>
                </a:cubicBezTo>
                <a:cubicBezTo>
                  <a:pt x="1232" y="326"/>
                  <a:pt x="1305" y="253"/>
                  <a:pt x="1305" y="163"/>
                </a:cubicBezTo>
                <a:cubicBezTo>
                  <a:pt x="1305" y="73"/>
                  <a:pt x="1232" y="0"/>
                  <a:pt x="1143" y="0"/>
                </a:cubicBezTo>
                <a:close/>
                <a:moveTo>
                  <a:pt x="230" y="380"/>
                </a:moveTo>
                <a:cubicBezTo>
                  <a:pt x="171" y="380"/>
                  <a:pt x="117" y="413"/>
                  <a:pt x="86" y="467"/>
                </a:cubicBezTo>
                <a:cubicBezTo>
                  <a:pt x="85" y="468"/>
                  <a:pt x="85" y="469"/>
                  <a:pt x="84" y="470"/>
                </a:cubicBezTo>
                <a:lnTo>
                  <a:pt x="8" y="628"/>
                </a:lnTo>
                <a:cubicBezTo>
                  <a:pt x="2" y="640"/>
                  <a:pt x="0" y="655"/>
                  <a:pt x="5" y="669"/>
                </a:cubicBezTo>
                <a:lnTo>
                  <a:pt x="57" y="826"/>
                </a:lnTo>
                <a:lnTo>
                  <a:pt x="57" y="869"/>
                </a:lnTo>
                <a:cubicBezTo>
                  <a:pt x="57" y="897"/>
                  <a:pt x="83" y="924"/>
                  <a:pt x="111" y="924"/>
                </a:cubicBezTo>
                <a:cubicBezTo>
                  <a:pt x="140" y="924"/>
                  <a:pt x="166" y="897"/>
                  <a:pt x="166" y="869"/>
                </a:cubicBezTo>
                <a:lnTo>
                  <a:pt x="166" y="815"/>
                </a:lnTo>
                <a:lnTo>
                  <a:pt x="208" y="1412"/>
                </a:lnTo>
                <a:lnTo>
                  <a:pt x="393" y="1412"/>
                </a:lnTo>
                <a:lnTo>
                  <a:pt x="437" y="815"/>
                </a:lnTo>
                <a:lnTo>
                  <a:pt x="437" y="630"/>
                </a:lnTo>
                <a:lnTo>
                  <a:pt x="498" y="733"/>
                </a:lnTo>
                <a:cubicBezTo>
                  <a:pt x="505" y="744"/>
                  <a:pt x="516" y="753"/>
                  <a:pt x="529" y="757"/>
                </a:cubicBezTo>
                <a:lnTo>
                  <a:pt x="691" y="811"/>
                </a:lnTo>
                <a:cubicBezTo>
                  <a:pt x="718" y="820"/>
                  <a:pt x="751" y="803"/>
                  <a:pt x="760" y="776"/>
                </a:cubicBezTo>
                <a:cubicBezTo>
                  <a:pt x="769" y="749"/>
                  <a:pt x="752" y="717"/>
                  <a:pt x="725" y="708"/>
                </a:cubicBezTo>
                <a:lnTo>
                  <a:pt x="581" y="660"/>
                </a:lnTo>
                <a:lnTo>
                  <a:pt x="461" y="460"/>
                </a:lnTo>
                <a:cubicBezTo>
                  <a:pt x="461" y="459"/>
                  <a:pt x="461" y="459"/>
                  <a:pt x="461" y="458"/>
                </a:cubicBezTo>
                <a:cubicBezTo>
                  <a:pt x="431" y="414"/>
                  <a:pt x="382" y="380"/>
                  <a:pt x="323" y="380"/>
                </a:cubicBezTo>
                <a:lnTo>
                  <a:pt x="230" y="380"/>
                </a:lnTo>
                <a:close/>
                <a:moveTo>
                  <a:pt x="1098" y="380"/>
                </a:moveTo>
                <a:cubicBezTo>
                  <a:pt x="1055" y="380"/>
                  <a:pt x="1012" y="402"/>
                  <a:pt x="980" y="435"/>
                </a:cubicBezTo>
                <a:lnTo>
                  <a:pt x="980" y="436"/>
                </a:lnTo>
                <a:cubicBezTo>
                  <a:pt x="972" y="445"/>
                  <a:pt x="964" y="452"/>
                  <a:pt x="958" y="462"/>
                </a:cubicBezTo>
                <a:lnTo>
                  <a:pt x="837" y="664"/>
                </a:lnTo>
                <a:lnTo>
                  <a:pt x="783" y="679"/>
                </a:lnTo>
                <a:cubicBezTo>
                  <a:pt x="810" y="706"/>
                  <a:pt x="828" y="744"/>
                  <a:pt x="817" y="782"/>
                </a:cubicBezTo>
                <a:lnTo>
                  <a:pt x="892" y="755"/>
                </a:lnTo>
                <a:cubicBezTo>
                  <a:pt x="902" y="750"/>
                  <a:pt x="913" y="744"/>
                  <a:pt x="919" y="733"/>
                </a:cubicBezTo>
                <a:lnTo>
                  <a:pt x="980" y="631"/>
                </a:lnTo>
                <a:lnTo>
                  <a:pt x="980" y="815"/>
                </a:lnTo>
                <a:lnTo>
                  <a:pt x="1022" y="1412"/>
                </a:lnTo>
                <a:lnTo>
                  <a:pt x="1207" y="1412"/>
                </a:lnTo>
                <a:lnTo>
                  <a:pt x="1246" y="877"/>
                </a:lnTo>
                <a:cubicBezTo>
                  <a:pt x="1250" y="905"/>
                  <a:pt x="1269" y="923"/>
                  <a:pt x="1299" y="923"/>
                </a:cubicBezTo>
                <a:cubicBezTo>
                  <a:pt x="1331" y="923"/>
                  <a:pt x="1353" y="901"/>
                  <a:pt x="1353" y="869"/>
                </a:cubicBezTo>
                <a:lnTo>
                  <a:pt x="1353" y="826"/>
                </a:lnTo>
                <a:lnTo>
                  <a:pt x="1402" y="674"/>
                </a:lnTo>
                <a:cubicBezTo>
                  <a:pt x="1413" y="657"/>
                  <a:pt x="1413" y="641"/>
                  <a:pt x="1407" y="630"/>
                </a:cubicBezTo>
                <a:lnTo>
                  <a:pt x="1333" y="474"/>
                </a:lnTo>
                <a:cubicBezTo>
                  <a:pt x="1305" y="419"/>
                  <a:pt x="1250" y="380"/>
                  <a:pt x="1185" y="380"/>
                </a:cubicBezTo>
                <a:lnTo>
                  <a:pt x="1098" y="380"/>
                </a:lnTo>
                <a:close/>
                <a:moveTo>
                  <a:pt x="166" y="550"/>
                </a:moveTo>
                <a:lnTo>
                  <a:pt x="166" y="809"/>
                </a:lnTo>
                <a:cubicBezTo>
                  <a:pt x="165" y="805"/>
                  <a:pt x="164" y="801"/>
                  <a:pt x="162" y="798"/>
                </a:cubicBezTo>
                <a:lnTo>
                  <a:pt x="115" y="657"/>
                </a:lnTo>
                <a:lnTo>
                  <a:pt x="166" y="550"/>
                </a:lnTo>
                <a:close/>
                <a:moveTo>
                  <a:pt x="1251" y="564"/>
                </a:moveTo>
                <a:lnTo>
                  <a:pt x="1299" y="657"/>
                </a:lnTo>
                <a:lnTo>
                  <a:pt x="1251" y="799"/>
                </a:lnTo>
                <a:lnTo>
                  <a:pt x="1251" y="56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17B3B-33A0-4712-AAAD-8E9C15F1CA74}"/>
              </a:ext>
            </a:extLst>
          </p:cNvPr>
          <p:cNvSpPr txBox="1"/>
          <p:nvPr/>
        </p:nvSpPr>
        <p:spPr>
          <a:xfrm>
            <a:off x="1141886" y="3153520"/>
            <a:ext cx="18722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PO</a:t>
            </a:r>
          </a:p>
          <a:p>
            <a:pPr algn="ctr"/>
            <a:r>
              <a:rPr lang="en-US" altLang="ko-KR" sz="12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Project Owner</a:t>
            </a:r>
            <a:endParaRPr lang="ko-KR" altLang="en-US" sz="12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32048-5894-4FC9-947F-5B8C1E41F1E9}"/>
              </a:ext>
            </a:extLst>
          </p:cNvPr>
          <p:cNvSpPr txBox="1"/>
          <p:nvPr/>
        </p:nvSpPr>
        <p:spPr>
          <a:xfrm>
            <a:off x="1619590" y="3785601"/>
            <a:ext cx="8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한수인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38114-D842-450B-A93B-2045683E5DE4}"/>
              </a:ext>
            </a:extLst>
          </p:cNvPr>
          <p:cNvSpPr txBox="1"/>
          <p:nvPr/>
        </p:nvSpPr>
        <p:spPr>
          <a:xfrm>
            <a:off x="2905125" y="3153520"/>
            <a:ext cx="18722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SM</a:t>
            </a:r>
          </a:p>
          <a:p>
            <a:pPr algn="ctr"/>
            <a:r>
              <a:rPr lang="en-US" altLang="ko-KR" sz="12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Scrum Master</a:t>
            </a:r>
            <a:endParaRPr lang="ko-KR" altLang="en-US" sz="12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1D7BC7-AB83-442D-886E-5FA64807E686}"/>
              </a:ext>
            </a:extLst>
          </p:cNvPr>
          <p:cNvSpPr txBox="1"/>
          <p:nvPr/>
        </p:nvSpPr>
        <p:spPr>
          <a:xfrm>
            <a:off x="3382829" y="3785601"/>
            <a:ext cx="8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정재훈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C5500-A5F0-4BCF-82C0-EA2FD0C5576D}"/>
              </a:ext>
            </a:extLst>
          </p:cNvPr>
          <p:cNvSpPr txBox="1"/>
          <p:nvPr/>
        </p:nvSpPr>
        <p:spPr>
          <a:xfrm>
            <a:off x="4842937" y="3153520"/>
            <a:ext cx="18722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개발팀</a:t>
            </a:r>
          </a:p>
          <a:p>
            <a:pPr algn="ctr"/>
            <a:r>
              <a:rPr lang="en-US" altLang="ko-KR" sz="12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Developers</a:t>
            </a:r>
            <a:endParaRPr lang="ko-KR" altLang="en-US" sz="12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226ED-F8DD-4758-A1C8-A329CC383409}"/>
              </a:ext>
            </a:extLst>
          </p:cNvPr>
          <p:cNvSpPr txBox="1"/>
          <p:nvPr/>
        </p:nvSpPr>
        <p:spPr>
          <a:xfrm>
            <a:off x="4797184" y="3785601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내부 개발자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 3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명</a:t>
            </a:r>
          </a:p>
        </p:txBody>
      </p:sp>
      <p:grpSp>
        <p:nvGrpSpPr>
          <p:cNvPr id="19" name="Popover" descr="&lt;SmartSettings&gt;&lt;SmartResize enabled=&quot;True&quot; minWidth=&quot;15&quot; minHeight=&quot;25&quot; /&gt;&lt;/SmartSettings&gt;">
            <a:extLst>
              <a:ext uri="{FF2B5EF4-FFF2-40B4-BE49-F238E27FC236}">
                <a16:creationId xmlns:a16="http://schemas.microsoft.com/office/drawing/2014/main" id="{60CDB70C-C841-48F8-8D58-8259CC0D21C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92190" y="3581455"/>
            <a:ext cx="2028400" cy="1054622"/>
            <a:chOff x="2375431" y="1801905"/>
            <a:chExt cx="1549600" cy="898157"/>
          </a:xfrm>
          <a:solidFill>
            <a:srgbClr val="FFFFFF"/>
          </a:solidFill>
        </p:grpSpPr>
        <p:sp>
          <p:nvSpPr>
            <p:cNvPr id="20" name="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26F6EE7-862B-4E9A-9E85-13D97EC6E6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461844" y="1801905"/>
              <a:ext cx="1463187" cy="898157"/>
            </a:xfrm>
            <a:prstGeom prst="roundRect">
              <a:avLst>
                <a:gd name="adj" fmla="val 3078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8016" tIns="45720" rIns="128016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100" b="1" noProof="1">
                  <a:solidFill>
                    <a:srgbClr val="5F5F5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Segoe UI" panose="020B0502040204020203" pitchFamily="34" charset="0"/>
                </a:rPr>
                <a:t>개발 인력 운용 계획</a:t>
              </a:r>
              <a:r>
                <a:rPr lang="en-US" altLang="ko-KR" sz="1100" b="1" noProof="1">
                  <a:solidFill>
                    <a:srgbClr val="5F5F5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Segoe UI" panose="020B0502040204020203" pitchFamily="34" charset="0"/>
                </a:rPr>
                <a:t>(</a:t>
              </a:r>
              <a:r>
                <a:rPr lang="ko-KR" altLang="en-US" sz="1100" b="1" noProof="1">
                  <a:solidFill>
                    <a:srgbClr val="5F5F5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Segoe UI" panose="020B0502040204020203" pitchFamily="34" charset="0"/>
                </a:rPr>
                <a:t>예정</a:t>
              </a:r>
              <a:r>
                <a:rPr lang="en-US" altLang="ko-KR" sz="1100" b="1" noProof="1">
                  <a:solidFill>
                    <a:srgbClr val="5F5F5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Segoe UI" panose="020B0502040204020203" pitchFamily="34" charset="0"/>
                </a:rPr>
                <a:t>)</a:t>
              </a:r>
              <a:endParaRPr lang="en-US" sz="1100" b="1" noProof="1">
                <a:solidFill>
                  <a:srgbClr val="5F5F5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개발 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1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팀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: 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내부 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2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인 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+ 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추가 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3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인</a:t>
              </a:r>
              <a:endParaRPr lang="en-US" altLang="ko-KR" sz="1000" noProof="1">
                <a:solidFill>
                  <a:srgbClr val="5F5F5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개발 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2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팀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: 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내부 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1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인 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+ 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추가 </a:t>
              </a:r>
              <a:r>
                <a:rPr lang="en-US" altLang="ko-KR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4</a:t>
              </a:r>
              <a:r>
                <a:rPr lang="ko-KR" altLang="en-US" sz="1000" noProof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인</a:t>
              </a:r>
              <a:endParaRPr lang="en-US" altLang="ko-KR" sz="1000" noProof="1">
                <a:solidFill>
                  <a:srgbClr val="5F5F5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21" name="Arrow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73F76C00-CCB9-4318-B5D6-0B226CC2DAD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16200000">
              <a:off x="2333936" y="2207777"/>
              <a:ext cx="169404" cy="86413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2" name="Gap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D7B1C-95F8-4EC2-AC86-55B6F6C62387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 rot="5400000">
              <a:off x="2383429" y="2250985"/>
              <a:ext cx="156829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C7F1FC7-CDF2-4AA1-BEF2-BD957F658010}"/>
              </a:ext>
            </a:extLst>
          </p:cNvPr>
          <p:cNvSpPr txBox="1"/>
          <p:nvPr/>
        </p:nvSpPr>
        <p:spPr>
          <a:xfrm>
            <a:off x="4797184" y="3785601"/>
            <a:ext cx="194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algn="ctr"/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추가 개발자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 7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03677536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67FC0-389A-41AA-BD30-75B935DCA7E1}"/>
              </a:ext>
            </a:extLst>
          </p:cNvPr>
          <p:cNvSpPr txBox="1"/>
          <p:nvPr/>
        </p:nvSpPr>
        <p:spPr>
          <a:xfrm>
            <a:off x="6203056" y="346401"/>
            <a:ext cx="25474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소개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4DF6DE-F0C0-4616-86DE-47F108DEC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47"/>
          <a:stretch/>
        </p:blipFill>
        <p:spPr>
          <a:xfrm>
            <a:off x="-756740" y="555470"/>
            <a:ext cx="643120" cy="576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20DDD4-9B4E-4489-ADCD-18C32FADC61F}"/>
              </a:ext>
            </a:extLst>
          </p:cNvPr>
          <p:cNvSpPr txBox="1"/>
          <p:nvPr/>
        </p:nvSpPr>
        <p:spPr>
          <a:xfrm>
            <a:off x="2051650" y="1209603"/>
            <a:ext cx="5266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dirty="0">
                <a:solidFill>
                  <a:srgbClr val="00457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학교에서 배우는 교육의 내용이 충분하다고 생각하는가</a:t>
            </a:r>
            <a:r>
              <a:rPr lang="en-US" altLang="ko-KR" dirty="0">
                <a:solidFill>
                  <a:srgbClr val="00457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?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66D8A2F-E21C-4846-956E-3B692C309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396463"/>
              </p:ext>
            </p:extLst>
          </p:nvPr>
        </p:nvGraphicFramePr>
        <p:xfrm>
          <a:off x="1312419" y="1611067"/>
          <a:ext cx="6698841" cy="2977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0463D41-C33F-4511-8457-EB03F6D563B5}"/>
              </a:ext>
            </a:extLst>
          </p:cNvPr>
          <p:cNvSpPr txBox="1"/>
          <p:nvPr/>
        </p:nvSpPr>
        <p:spPr>
          <a:xfrm>
            <a:off x="6997258" y="4867435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출처</a:t>
            </a:r>
            <a:r>
              <a:rPr lang="en-US" altLang="ko-KR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 </a:t>
            </a:r>
            <a:r>
              <a:rPr lang="ko-KR" altLang="en-US" sz="120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강사닷컴</a:t>
            </a:r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설문조사</a:t>
            </a:r>
            <a:r>
              <a:rPr lang="en-US" altLang="ko-KR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(2014)</a:t>
            </a:r>
          </a:p>
        </p:txBody>
      </p:sp>
    </p:spTree>
    <p:extLst>
      <p:ext uri="{BB962C8B-B14F-4D97-AF65-F5344CB8AC3E}">
        <p14:creationId xmlns:p14="http://schemas.microsoft.com/office/powerpoint/2010/main" val="103761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2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2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2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4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2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2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8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20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20"/>
                                        <p:tgtEl>
                                          <p:spTgt spid="1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>
        <p:bldSub>
          <a:bldChart bld="category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0CB6AD8-44A7-4F8B-83D3-5B6F87624B49}"/>
              </a:ext>
            </a:extLst>
          </p:cNvPr>
          <p:cNvSpPr txBox="1"/>
          <p:nvPr/>
        </p:nvSpPr>
        <p:spPr>
          <a:xfrm>
            <a:off x="631006" y="843510"/>
            <a:ext cx="276038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048D5-17B6-441F-B483-B70ACC060ADC}"/>
              </a:ext>
            </a:extLst>
          </p:cNvPr>
          <p:cNvSpPr txBox="1"/>
          <p:nvPr/>
        </p:nvSpPr>
        <p:spPr>
          <a:xfrm>
            <a:off x="931605" y="843510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단기 회의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303210-1EEA-479B-B44A-A0AC53E85BCB}"/>
              </a:ext>
            </a:extLst>
          </p:cNvPr>
          <p:cNvGrpSpPr/>
          <p:nvPr/>
        </p:nvGrpSpPr>
        <p:grpSpPr>
          <a:xfrm>
            <a:off x="1022699" y="1640114"/>
            <a:ext cx="4557124" cy="2720412"/>
            <a:chOff x="683460" y="637784"/>
            <a:chExt cx="6737918" cy="40222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1450A0-9ECC-4351-982F-404EAC73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460" y="637784"/>
              <a:ext cx="6737918" cy="4022255"/>
            </a:xfrm>
            <a:prstGeom prst="rect">
              <a:avLst/>
            </a:prstGeom>
          </p:spPr>
        </p:pic>
        <p:sp>
          <p:nvSpPr>
            <p:cNvPr id="9" name="Cool">
              <a:extLst>
                <a:ext uri="{FF2B5EF4-FFF2-40B4-BE49-F238E27FC236}">
                  <a16:creationId xmlns:a16="http://schemas.microsoft.com/office/drawing/2014/main" id="{D0368701-9184-4662-9571-0ECF6FC341C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20090" y="1146053"/>
              <a:ext cx="380822" cy="369836"/>
            </a:xfrm>
            <a:custGeom>
              <a:avLst/>
              <a:gdLst>
                <a:gd name="T0" fmla="*/ 710 w 1425"/>
                <a:gd name="T1" fmla="*/ 0 h 1390"/>
                <a:gd name="T2" fmla="*/ 49 w 1425"/>
                <a:gd name="T3" fmla="*/ 480 h 1390"/>
                <a:gd name="T4" fmla="*/ 5 w 1425"/>
                <a:gd name="T5" fmla="*/ 520 h 1390"/>
                <a:gd name="T6" fmla="*/ 25 w 1425"/>
                <a:gd name="T7" fmla="*/ 576 h 1390"/>
                <a:gd name="T8" fmla="*/ 15 w 1425"/>
                <a:gd name="T9" fmla="*/ 695 h 1390"/>
                <a:gd name="T10" fmla="*/ 710 w 1425"/>
                <a:gd name="T11" fmla="*/ 1390 h 1390"/>
                <a:gd name="T12" fmla="*/ 1406 w 1425"/>
                <a:gd name="T13" fmla="*/ 695 h 1390"/>
                <a:gd name="T14" fmla="*/ 1396 w 1425"/>
                <a:gd name="T15" fmla="*/ 578 h 1390"/>
                <a:gd name="T16" fmla="*/ 1420 w 1425"/>
                <a:gd name="T17" fmla="*/ 519 h 1390"/>
                <a:gd name="T18" fmla="*/ 1372 w 1425"/>
                <a:gd name="T19" fmla="*/ 478 h 1390"/>
                <a:gd name="T20" fmla="*/ 710 w 1425"/>
                <a:gd name="T21" fmla="*/ 0 h 1390"/>
                <a:gd name="T22" fmla="*/ 710 w 1425"/>
                <a:gd name="T23" fmla="*/ 108 h 1390"/>
                <a:gd name="T24" fmla="*/ 1268 w 1425"/>
                <a:gd name="T25" fmla="*/ 515 h 1390"/>
                <a:gd name="T26" fmla="*/ 1197 w 1425"/>
                <a:gd name="T27" fmla="*/ 527 h 1390"/>
                <a:gd name="T28" fmla="*/ 955 w 1425"/>
                <a:gd name="T29" fmla="*/ 478 h 1390"/>
                <a:gd name="T30" fmla="*/ 802 w 1425"/>
                <a:gd name="T31" fmla="*/ 503 h 1390"/>
                <a:gd name="T32" fmla="*/ 709 w 1425"/>
                <a:gd name="T33" fmla="*/ 485 h 1390"/>
                <a:gd name="T34" fmla="*/ 619 w 1425"/>
                <a:gd name="T35" fmla="*/ 502 h 1390"/>
                <a:gd name="T36" fmla="*/ 466 w 1425"/>
                <a:gd name="T37" fmla="*/ 478 h 1390"/>
                <a:gd name="T38" fmla="*/ 224 w 1425"/>
                <a:gd name="T39" fmla="*/ 527 h 1390"/>
                <a:gd name="T40" fmla="*/ 152 w 1425"/>
                <a:gd name="T41" fmla="*/ 515 h 1390"/>
                <a:gd name="T42" fmla="*/ 710 w 1425"/>
                <a:gd name="T43" fmla="*/ 108 h 1390"/>
                <a:gd name="T44" fmla="*/ 709 w 1425"/>
                <a:gd name="T45" fmla="*/ 581 h 1390"/>
                <a:gd name="T46" fmla="*/ 765 w 1425"/>
                <a:gd name="T47" fmla="*/ 592 h 1390"/>
                <a:gd name="T48" fmla="*/ 955 w 1425"/>
                <a:gd name="T49" fmla="*/ 798 h 1390"/>
                <a:gd name="T50" fmla="*/ 1185 w 1425"/>
                <a:gd name="T51" fmla="*/ 639 h 1390"/>
                <a:gd name="T52" fmla="*/ 1199 w 1425"/>
                <a:gd name="T53" fmla="*/ 637 h 1390"/>
                <a:gd name="T54" fmla="*/ 1292 w 1425"/>
                <a:gd name="T55" fmla="*/ 622 h 1390"/>
                <a:gd name="T56" fmla="*/ 1297 w 1425"/>
                <a:gd name="T57" fmla="*/ 695 h 1390"/>
                <a:gd name="T58" fmla="*/ 710 w 1425"/>
                <a:gd name="T59" fmla="*/ 1282 h 1390"/>
                <a:gd name="T60" fmla="*/ 124 w 1425"/>
                <a:gd name="T61" fmla="*/ 695 h 1390"/>
                <a:gd name="T62" fmla="*/ 129 w 1425"/>
                <a:gd name="T63" fmla="*/ 622 h 1390"/>
                <a:gd name="T64" fmla="*/ 224 w 1425"/>
                <a:gd name="T65" fmla="*/ 637 h 1390"/>
                <a:gd name="T66" fmla="*/ 236 w 1425"/>
                <a:gd name="T67" fmla="*/ 637 h 1390"/>
                <a:gd name="T68" fmla="*/ 466 w 1425"/>
                <a:gd name="T69" fmla="*/ 798 h 1390"/>
                <a:gd name="T70" fmla="*/ 656 w 1425"/>
                <a:gd name="T71" fmla="*/ 590 h 1390"/>
                <a:gd name="T72" fmla="*/ 709 w 1425"/>
                <a:gd name="T73" fmla="*/ 581 h 1390"/>
                <a:gd name="T74" fmla="*/ 1087 w 1425"/>
                <a:gd name="T75" fmla="*/ 836 h 1390"/>
                <a:gd name="T76" fmla="*/ 710 w 1425"/>
                <a:gd name="T77" fmla="*/ 971 h 1390"/>
                <a:gd name="T78" fmla="*/ 504 w 1425"/>
                <a:gd name="T79" fmla="*/ 983 h 1390"/>
                <a:gd name="T80" fmla="*/ 710 w 1425"/>
                <a:gd name="T81" fmla="*/ 1068 h 1390"/>
                <a:gd name="T82" fmla="*/ 1087 w 1425"/>
                <a:gd name="T83" fmla="*/ 836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25" h="1390">
                  <a:moveTo>
                    <a:pt x="710" y="0"/>
                  </a:moveTo>
                  <a:cubicBezTo>
                    <a:pt x="402" y="0"/>
                    <a:pt x="140" y="201"/>
                    <a:pt x="49" y="480"/>
                  </a:cubicBezTo>
                  <a:cubicBezTo>
                    <a:pt x="28" y="483"/>
                    <a:pt x="10" y="500"/>
                    <a:pt x="5" y="520"/>
                  </a:cubicBezTo>
                  <a:cubicBezTo>
                    <a:pt x="0" y="541"/>
                    <a:pt x="9" y="564"/>
                    <a:pt x="25" y="576"/>
                  </a:cubicBezTo>
                  <a:cubicBezTo>
                    <a:pt x="18" y="615"/>
                    <a:pt x="15" y="654"/>
                    <a:pt x="15" y="695"/>
                  </a:cubicBezTo>
                  <a:cubicBezTo>
                    <a:pt x="15" y="1079"/>
                    <a:pt x="326" y="1390"/>
                    <a:pt x="710" y="1390"/>
                  </a:cubicBezTo>
                  <a:cubicBezTo>
                    <a:pt x="1094" y="1390"/>
                    <a:pt x="1406" y="1079"/>
                    <a:pt x="1406" y="695"/>
                  </a:cubicBezTo>
                  <a:cubicBezTo>
                    <a:pt x="1406" y="655"/>
                    <a:pt x="1402" y="616"/>
                    <a:pt x="1396" y="578"/>
                  </a:cubicBezTo>
                  <a:cubicBezTo>
                    <a:pt x="1415" y="566"/>
                    <a:pt x="1425" y="541"/>
                    <a:pt x="1420" y="519"/>
                  </a:cubicBezTo>
                  <a:cubicBezTo>
                    <a:pt x="1414" y="497"/>
                    <a:pt x="1394" y="480"/>
                    <a:pt x="1372" y="478"/>
                  </a:cubicBezTo>
                  <a:cubicBezTo>
                    <a:pt x="1281" y="200"/>
                    <a:pt x="1019" y="0"/>
                    <a:pt x="710" y="0"/>
                  </a:cubicBezTo>
                  <a:close/>
                  <a:moveTo>
                    <a:pt x="710" y="108"/>
                  </a:moveTo>
                  <a:cubicBezTo>
                    <a:pt x="971" y="108"/>
                    <a:pt x="1192" y="279"/>
                    <a:pt x="1268" y="515"/>
                  </a:cubicBezTo>
                  <a:cubicBezTo>
                    <a:pt x="1245" y="522"/>
                    <a:pt x="1221" y="524"/>
                    <a:pt x="1197" y="527"/>
                  </a:cubicBezTo>
                  <a:cubicBezTo>
                    <a:pt x="1191" y="481"/>
                    <a:pt x="1152" y="478"/>
                    <a:pt x="955" y="478"/>
                  </a:cubicBezTo>
                  <a:cubicBezTo>
                    <a:pt x="880" y="478"/>
                    <a:pt x="832" y="484"/>
                    <a:pt x="802" y="503"/>
                  </a:cubicBezTo>
                  <a:cubicBezTo>
                    <a:pt x="773" y="492"/>
                    <a:pt x="742" y="485"/>
                    <a:pt x="709" y="485"/>
                  </a:cubicBezTo>
                  <a:cubicBezTo>
                    <a:pt x="677" y="485"/>
                    <a:pt x="647" y="492"/>
                    <a:pt x="619" y="502"/>
                  </a:cubicBezTo>
                  <a:cubicBezTo>
                    <a:pt x="589" y="483"/>
                    <a:pt x="540" y="478"/>
                    <a:pt x="466" y="478"/>
                  </a:cubicBezTo>
                  <a:cubicBezTo>
                    <a:pt x="269" y="478"/>
                    <a:pt x="229" y="481"/>
                    <a:pt x="224" y="527"/>
                  </a:cubicBezTo>
                  <a:cubicBezTo>
                    <a:pt x="200" y="524"/>
                    <a:pt x="175" y="522"/>
                    <a:pt x="152" y="515"/>
                  </a:cubicBezTo>
                  <a:cubicBezTo>
                    <a:pt x="228" y="279"/>
                    <a:pt x="449" y="108"/>
                    <a:pt x="710" y="108"/>
                  </a:cubicBezTo>
                  <a:close/>
                  <a:moveTo>
                    <a:pt x="709" y="581"/>
                  </a:moveTo>
                  <a:cubicBezTo>
                    <a:pt x="729" y="581"/>
                    <a:pt x="748" y="586"/>
                    <a:pt x="765" y="592"/>
                  </a:cubicBezTo>
                  <a:cubicBezTo>
                    <a:pt x="767" y="748"/>
                    <a:pt x="866" y="798"/>
                    <a:pt x="955" y="798"/>
                  </a:cubicBezTo>
                  <a:cubicBezTo>
                    <a:pt x="1028" y="798"/>
                    <a:pt x="1146" y="766"/>
                    <a:pt x="1185" y="639"/>
                  </a:cubicBezTo>
                  <a:cubicBezTo>
                    <a:pt x="1190" y="638"/>
                    <a:pt x="1194" y="638"/>
                    <a:pt x="1199" y="637"/>
                  </a:cubicBezTo>
                  <a:cubicBezTo>
                    <a:pt x="1228" y="634"/>
                    <a:pt x="1260" y="630"/>
                    <a:pt x="1292" y="622"/>
                  </a:cubicBezTo>
                  <a:cubicBezTo>
                    <a:pt x="1295" y="646"/>
                    <a:pt x="1297" y="670"/>
                    <a:pt x="1297" y="695"/>
                  </a:cubicBezTo>
                  <a:cubicBezTo>
                    <a:pt x="1297" y="1019"/>
                    <a:pt x="1034" y="1282"/>
                    <a:pt x="710" y="1282"/>
                  </a:cubicBezTo>
                  <a:cubicBezTo>
                    <a:pt x="387" y="1282"/>
                    <a:pt x="124" y="1019"/>
                    <a:pt x="124" y="695"/>
                  </a:cubicBezTo>
                  <a:cubicBezTo>
                    <a:pt x="124" y="670"/>
                    <a:pt x="126" y="646"/>
                    <a:pt x="129" y="622"/>
                  </a:cubicBezTo>
                  <a:cubicBezTo>
                    <a:pt x="161" y="630"/>
                    <a:pt x="194" y="634"/>
                    <a:pt x="224" y="637"/>
                  </a:cubicBezTo>
                  <a:cubicBezTo>
                    <a:pt x="228" y="638"/>
                    <a:pt x="231" y="637"/>
                    <a:pt x="236" y="637"/>
                  </a:cubicBezTo>
                  <a:cubicBezTo>
                    <a:pt x="275" y="765"/>
                    <a:pt x="392" y="798"/>
                    <a:pt x="466" y="798"/>
                  </a:cubicBezTo>
                  <a:cubicBezTo>
                    <a:pt x="555" y="798"/>
                    <a:pt x="655" y="748"/>
                    <a:pt x="656" y="590"/>
                  </a:cubicBezTo>
                  <a:cubicBezTo>
                    <a:pt x="672" y="585"/>
                    <a:pt x="690" y="581"/>
                    <a:pt x="709" y="581"/>
                  </a:cubicBezTo>
                  <a:close/>
                  <a:moveTo>
                    <a:pt x="1087" y="836"/>
                  </a:moveTo>
                  <a:cubicBezTo>
                    <a:pt x="985" y="980"/>
                    <a:pt x="877" y="971"/>
                    <a:pt x="710" y="971"/>
                  </a:cubicBezTo>
                  <a:cubicBezTo>
                    <a:pt x="601" y="971"/>
                    <a:pt x="504" y="921"/>
                    <a:pt x="504" y="983"/>
                  </a:cubicBezTo>
                  <a:cubicBezTo>
                    <a:pt x="504" y="1057"/>
                    <a:pt x="600" y="1068"/>
                    <a:pt x="710" y="1068"/>
                  </a:cubicBezTo>
                  <a:cubicBezTo>
                    <a:pt x="903" y="1068"/>
                    <a:pt x="1033" y="1002"/>
                    <a:pt x="1087" y="836"/>
                  </a:cubicBezTo>
                  <a:close/>
                </a:path>
              </a:pathLst>
            </a:custGeom>
            <a:solidFill>
              <a:srgbClr val="3D9CD4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7CAE46-193B-46F1-B760-2E25731CF20C}"/>
              </a:ext>
            </a:extLst>
          </p:cNvPr>
          <p:cNvSpPr txBox="1"/>
          <p:nvPr/>
        </p:nvSpPr>
        <p:spPr>
          <a:xfrm>
            <a:off x="5937643" y="3156324"/>
            <a:ext cx="275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Every Day</a:t>
            </a:r>
            <a:r>
              <a:rPr lang="ko-KR" altLang="en-US" sz="20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sz="2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15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 이내의 짧은 일일회의</a:t>
            </a:r>
            <a:endParaRPr lang="en-US" altLang="ko-KR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9169F9CB-FB29-44F4-944E-949F63EF05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14100" y="2110471"/>
            <a:ext cx="803960" cy="710295"/>
          </a:xfrm>
          <a:custGeom>
            <a:avLst/>
            <a:gdLst>
              <a:gd name="T0" fmla="*/ 488 w 1411"/>
              <a:gd name="T1" fmla="*/ 0 h 1248"/>
              <a:gd name="T2" fmla="*/ 325 w 1411"/>
              <a:gd name="T3" fmla="*/ 162 h 1248"/>
              <a:gd name="T4" fmla="*/ 488 w 1411"/>
              <a:gd name="T5" fmla="*/ 325 h 1248"/>
              <a:gd name="T6" fmla="*/ 651 w 1411"/>
              <a:gd name="T7" fmla="*/ 162 h 1248"/>
              <a:gd name="T8" fmla="*/ 488 w 1411"/>
              <a:gd name="T9" fmla="*/ 0 h 1248"/>
              <a:gd name="T10" fmla="*/ 488 w 1411"/>
              <a:gd name="T11" fmla="*/ 325 h 1248"/>
              <a:gd name="T12" fmla="*/ 439 w 1411"/>
              <a:gd name="T13" fmla="*/ 330 h 1248"/>
              <a:gd name="T14" fmla="*/ 488 w 1411"/>
              <a:gd name="T15" fmla="*/ 488 h 1248"/>
              <a:gd name="T16" fmla="*/ 483 w 1411"/>
              <a:gd name="T17" fmla="*/ 553 h 1248"/>
              <a:gd name="T18" fmla="*/ 678 w 1411"/>
              <a:gd name="T19" fmla="*/ 434 h 1248"/>
              <a:gd name="T20" fmla="*/ 488 w 1411"/>
              <a:gd name="T21" fmla="*/ 325 h 1248"/>
              <a:gd name="T22" fmla="*/ 922 w 1411"/>
              <a:gd name="T23" fmla="*/ 0 h 1248"/>
              <a:gd name="T24" fmla="*/ 759 w 1411"/>
              <a:gd name="T25" fmla="*/ 162 h 1248"/>
              <a:gd name="T26" fmla="*/ 922 w 1411"/>
              <a:gd name="T27" fmla="*/ 325 h 1248"/>
              <a:gd name="T28" fmla="*/ 1085 w 1411"/>
              <a:gd name="T29" fmla="*/ 162 h 1248"/>
              <a:gd name="T30" fmla="*/ 922 w 1411"/>
              <a:gd name="T31" fmla="*/ 0 h 1248"/>
              <a:gd name="T32" fmla="*/ 922 w 1411"/>
              <a:gd name="T33" fmla="*/ 325 h 1248"/>
              <a:gd name="T34" fmla="*/ 732 w 1411"/>
              <a:gd name="T35" fmla="*/ 434 h 1248"/>
              <a:gd name="T36" fmla="*/ 927 w 1411"/>
              <a:gd name="T37" fmla="*/ 553 h 1248"/>
              <a:gd name="T38" fmla="*/ 922 w 1411"/>
              <a:gd name="T39" fmla="*/ 488 h 1248"/>
              <a:gd name="T40" fmla="*/ 972 w 1411"/>
              <a:gd name="T41" fmla="*/ 330 h 1248"/>
              <a:gd name="T42" fmla="*/ 922 w 1411"/>
              <a:gd name="T43" fmla="*/ 325 h 1248"/>
              <a:gd name="T44" fmla="*/ 217 w 1411"/>
              <a:gd name="T45" fmla="*/ 325 h 1248"/>
              <a:gd name="T46" fmla="*/ 54 w 1411"/>
              <a:gd name="T47" fmla="*/ 488 h 1248"/>
              <a:gd name="T48" fmla="*/ 217 w 1411"/>
              <a:gd name="T49" fmla="*/ 651 h 1248"/>
              <a:gd name="T50" fmla="*/ 380 w 1411"/>
              <a:gd name="T51" fmla="*/ 488 h 1248"/>
              <a:gd name="T52" fmla="*/ 217 w 1411"/>
              <a:gd name="T53" fmla="*/ 325 h 1248"/>
              <a:gd name="T54" fmla="*/ 217 w 1411"/>
              <a:gd name="T55" fmla="*/ 651 h 1248"/>
              <a:gd name="T56" fmla="*/ 0 w 1411"/>
              <a:gd name="T57" fmla="*/ 868 h 1248"/>
              <a:gd name="T58" fmla="*/ 0 w 1411"/>
              <a:gd name="T59" fmla="*/ 987 h 1248"/>
              <a:gd name="T60" fmla="*/ 217 w 1411"/>
              <a:gd name="T61" fmla="*/ 1031 h 1248"/>
              <a:gd name="T62" fmla="*/ 434 w 1411"/>
              <a:gd name="T63" fmla="*/ 987 h 1248"/>
              <a:gd name="T64" fmla="*/ 434 w 1411"/>
              <a:gd name="T65" fmla="*/ 868 h 1248"/>
              <a:gd name="T66" fmla="*/ 217 w 1411"/>
              <a:gd name="T67" fmla="*/ 651 h 1248"/>
              <a:gd name="T68" fmla="*/ 1194 w 1411"/>
              <a:gd name="T69" fmla="*/ 325 h 1248"/>
              <a:gd name="T70" fmla="*/ 1031 w 1411"/>
              <a:gd name="T71" fmla="*/ 488 h 1248"/>
              <a:gd name="T72" fmla="*/ 1194 w 1411"/>
              <a:gd name="T73" fmla="*/ 651 h 1248"/>
              <a:gd name="T74" fmla="*/ 1357 w 1411"/>
              <a:gd name="T75" fmla="*/ 488 h 1248"/>
              <a:gd name="T76" fmla="*/ 1194 w 1411"/>
              <a:gd name="T77" fmla="*/ 325 h 1248"/>
              <a:gd name="T78" fmla="*/ 1194 w 1411"/>
              <a:gd name="T79" fmla="*/ 651 h 1248"/>
              <a:gd name="T80" fmla="*/ 977 w 1411"/>
              <a:gd name="T81" fmla="*/ 868 h 1248"/>
              <a:gd name="T82" fmla="*/ 977 w 1411"/>
              <a:gd name="T83" fmla="*/ 987 h 1248"/>
              <a:gd name="T84" fmla="*/ 1194 w 1411"/>
              <a:gd name="T85" fmla="*/ 1031 h 1248"/>
              <a:gd name="T86" fmla="*/ 1411 w 1411"/>
              <a:gd name="T87" fmla="*/ 987 h 1248"/>
              <a:gd name="T88" fmla="*/ 1411 w 1411"/>
              <a:gd name="T89" fmla="*/ 868 h 1248"/>
              <a:gd name="T90" fmla="*/ 1194 w 1411"/>
              <a:gd name="T91" fmla="*/ 651 h 1248"/>
              <a:gd name="T92" fmla="*/ 705 w 1411"/>
              <a:gd name="T93" fmla="*/ 542 h 1248"/>
              <a:gd name="T94" fmla="*/ 542 w 1411"/>
              <a:gd name="T95" fmla="*/ 705 h 1248"/>
              <a:gd name="T96" fmla="*/ 705 w 1411"/>
              <a:gd name="T97" fmla="*/ 868 h 1248"/>
              <a:gd name="T98" fmla="*/ 868 w 1411"/>
              <a:gd name="T99" fmla="*/ 705 h 1248"/>
              <a:gd name="T100" fmla="*/ 705 w 1411"/>
              <a:gd name="T101" fmla="*/ 542 h 1248"/>
              <a:gd name="T102" fmla="*/ 705 w 1411"/>
              <a:gd name="T103" fmla="*/ 868 h 1248"/>
              <a:gd name="T104" fmla="*/ 488 w 1411"/>
              <a:gd name="T105" fmla="*/ 1085 h 1248"/>
              <a:gd name="T106" fmla="*/ 488 w 1411"/>
              <a:gd name="T107" fmla="*/ 1204 h 1248"/>
              <a:gd name="T108" fmla="*/ 705 w 1411"/>
              <a:gd name="T109" fmla="*/ 1248 h 1248"/>
              <a:gd name="T110" fmla="*/ 922 w 1411"/>
              <a:gd name="T111" fmla="*/ 1204 h 1248"/>
              <a:gd name="T112" fmla="*/ 922 w 1411"/>
              <a:gd name="T113" fmla="*/ 1085 h 1248"/>
              <a:gd name="T114" fmla="*/ 705 w 1411"/>
              <a:gd name="T115" fmla="*/ 868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1" h="1248">
                <a:moveTo>
                  <a:pt x="488" y="0"/>
                </a:moveTo>
                <a:cubicBezTo>
                  <a:pt x="398" y="0"/>
                  <a:pt x="325" y="72"/>
                  <a:pt x="325" y="162"/>
                </a:cubicBezTo>
                <a:cubicBezTo>
                  <a:pt x="325" y="252"/>
                  <a:pt x="398" y="325"/>
                  <a:pt x="488" y="325"/>
                </a:cubicBezTo>
                <a:cubicBezTo>
                  <a:pt x="578" y="325"/>
                  <a:pt x="651" y="252"/>
                  <a:pt x="651" y="162"/>
                </a:cubicBezTo>
                <a:cubicBezTo>
                  <a:pt x="651" y="72"/>
                  <a:pt x="578" y="0"/>
                  <a:pt x="488" y="0"/>
                </a:cubicBezTo>
                <a:close/>
                <a:moveTo>
                  <a:pt x="488" y="325"/>
                </a:moveTo>
                <a:cubicBezTo>
                  <a:pt x="472" y="325"/>
                  <a:pt x="455" y="325"/>
                  <a:pt x="439" y="330"/>
                </a:cubicBezTo>
                <a:cubicBezTo>
                  <a:pt x="472" y="374"/>
                  <a:pt x="488" y="428"/>
                  <a:pt x="488" y="488"/>
                </a:cubicBezTo>
                <a:cubicBezTo>
                  <a:pt x="488" y="510"/>
                  <a:pt x="483" y="531"/>
                  <a:pt x="483" y="553"/>
                </a:cubicBezTo>
                <a:cubicBezTo>
                  <a:pt x="526" y="487"/>
                  <a:pt x="597" y="445"/>
                  <a:pt x="678" y="434"/>
                </a:cubicBezTo>
                <a:cubicBezTo>
                  <a:pt x="640" y="369"/>
                  <a:pt x="570" y="325"/>
                  <a:pt x="488" y="325"/>
                </a:cubicBezTo>
                <a:close/>
                <a:moveTo>
                  <a:pt x="922" y="0"/>
                </a:moveTo>
                <a:cubicBezTo>
                  <a:pt x="832" y="0"/>
                  <a:pt x="759" y="72"/>
                  <a:pt x="759" y="162"/>
                </a:cubicBezTo>
                <a:cubicBezTo>
                  <a:pt x="759" y="252"/>
                  <a:pt x="832" y="325"/>
                  <a:pt x="922" y="325"/>
                </a:cubicBezTo>
                <a:cubicBezTo>
                  <a:pt x="1012" y="325"/>
                  <a:pt x="1085" y="252"/>
                  <a:pt x="1085" y="162"/>
                </a:cubicBezTo>
                <a:cubicBezTo>
                  <a:pt x="1085" y="72"/>
                  <a:pt x="1012" y="0"/>
                  <a:pt x="922" y="0"/>
                </a:cubicBezTo>
                <a:close/>
                <a:moveTo>
                  <a:pt x="922" y="325"/>
                </a:moveTo>
                <a:cubicBezTo>
                  <a:pt x="841" y="325"/>
                  <a:pt x="770" y="369"/>
                  <a:pt x="732" y="434"/>
                </a:cubicBezTo>
                <a:cubicBezTo>
                  <a:pt x="814" y="445"/>
                  <a:pt x="884" y="487"/>
                  <a:pt x="927" y="553"/>
                </a:cubicBezTo>
                <a:cubicBezTo>
                  <a:pt x="927" y="531"/>
                  <a:pt x="922" y="510"/>
                  <a:pt x="922" y="488"/>
                </a:cubicBezTo>
                <a:cubicBezTo>
                  <a:pt x="922" y="428"/>
                  <a:pt x="939" y="374"/>
                  <a:pt x="972" y="330"/>
                </a:cubicBezTo>
                <a:cubicBezTo>
                  <a:pt x="955" y="325"/>
                  <a:pt x="939" y="325"/>
                  <a:pt x="922" y="325"/>
                </a:cubicBezTo>
                <a:close/>
                <a:moveTo>
                  <a:pt x="217" y="325"/>
                </a:moveTo>
                <a:cubicBezTo>
                  <a:pt x="127" y="325"/>
                  <a:pt x="54" y="398"/>
                  <a:pt x="54" y="488"/>
                </a:cubicBezTo>
                <a:cubicBezTo>
                  <a:pt x="54" y="578"/>
                  <a:pt x="127" y="651"/>
                  <a:pt x="217" y="651"/>
                </a:cubicBezTo>
                <a:cubicBezTo>
                  <a:pt x="307" y="651"/>
                  <a:pt x="380" y="578"/>
                  <a:pt x="380" y="488"/>
                </a:cubicBezTo>
                <a:cubicBezTo>
                  <a:pt x="380" y="398"/>
                  <a:pt x="307" y="325"/>
                  <a:pt x="217" y="325"/>
                </a:cubicBezTo>
                <a:close/>
                <a:moveTo>
                  <a:pt x="217" y="651"/>
                </a:moveTo>
                <a:cubicBezTo>
                  <a:pt x="97" y="651"/>
                  <a:pt x="0" y="749"/>
                  <a:pt x="0" y="868"/>
                </a:cubicBezTo>
                <a:lnTo>
                  <a:pt x="0" y="987"/>
                </a:lnTo>
                <a:cubicBezTo>
                  <a:pt x="0" y="987"/>
                  <a:pt x="54" y="1031"/>
                  <a:pt x="217" y="1031"/>
                </a:cubicBezTo>
                <a:cubicBezTo>
                  <a:pt x="380" y="1031"/>
                  <a:pt x="434" y="987"/>
                  <a:pt x="434" y="987"/>
                </a:cubicBezTo>
                <a:lnTo>
                  <a:pt x="434" y="868"/>
                </a:lnTo>
                <a:cubicBezTo>
                  <a:pt x="434" y="749"/>
                  <a:pt x="336" y="651"/>
                  <a:pt x="217" y="651"/>
                </a:cubicBezTo>
                <a:close/>
                <a:moveTo>
                  <a:pt x="1194" y="325"/>
                </a:moveTo>
                <a:cubicBezTo>
                  <a:pt x="1104" y="325"/>
                  <a:pt x="1031" y="398"/>
                  <a:pt x="1031" y="488"/>
                </a:cubicBezTo>
                <a:cubicBezTo>
                  <a:pt x="1031" y="578"/>
                  <a:pt x="1104" y="651"/>
                  <a:pt x="1194" y="651"/>
                </a:cubicBezTo>
                <a:cubicBezTo>
                  <a:pt x="1284" y="651"/>
                  <a:pt x="1357" y="578"/>
                  <a:pt x="1357" y="488"/>
                </a:cubicBezTo>
                <a:cubicBezTo>
                  <a:pt x="1357" y="398"/>
                  <a:pt x="1284" y="325"/>
                  <a:pt x="1194" y="325"/>
                </a:cubicBezTo>
                <a:close/>
                <a:moveTo>
                  <a:pt x="1194" y="651"/>
                </a:moveTo>
                <a:cubicBezTo>
                  <a:pt x="1074" y="651"/>
                  <a:pt x="977" y="749"/>
                  <a:pt x="977" y="868"/>
                </a:cubicBezTo>
                <a:lnTo>
                  <a:pt x="977" y="987"/>
                </a:lnTo>
                <a:cubicBezTo>
                  <a:pt x="977" y="987"/>
                  <a:pt x="1031" y="1031"/>
                  <a:pt x="1194" y="1031"/>
                </a:cubicBezTo>
                <a:cubicBezTo>
                  <a:pt x="1357" y="1031"/>
                  <a:pt x="1411" y="987"/>
                  <a:pt x="1411" y="987"/>
                </a:cubicBezTo>
                <a:lnTo>
                  <a:pt x="1411" y="868"/>
                </a:lnTo>
                <a:cubicBezTo>
                  <a:pt x="1411" y="749"/>
                  <a:pt x="1313" y="651"/>
                  <a:pt x="1194" y="651"/>
                </a:cubicBezTo>
                <a:close/>
                <a:moveTo>
                  <a:pt x="705" y="542"/>
                </a:moveTo>
                <a:cubicBezTo>
                  <a:pt x="615" y="542"/>
                  <a:pt x="542" y="615"/>
                  <a:pt x="542" y="705"/>
                </a:cubicBezTo>
                <a:cubicBezTo>
                  <a:pt x="542" y="795"/>
                  <a:pt x="615" y="868"/>
                  <a:pt x="705" y="868"/>
                </a:cubicBezTo>
                <a:cubicBezTo>
                  <a:pt x="795" y="868"/>
                  <a:pt x="868" y="795"/>
                  <a:pt x="868" y="705"/>
                </a:cubicBezTo>
                <a:cubicBezTo>
                  <a:pt x="868" y="615"/>
                  <a:pt x="795" y="542"/>
                  <a:pt x="705" y="542"/>
                </a:cubicBezTo>
                <a:close/>
                <a:moveTo>
                  <a:pt x="705" y="868"/>
                </a:moveTo>
                <a:cubicBezTo>
                  <a:pt x="586" y="868"/>
                  <a:pt x="488" y="966"/>
                  <a:pt x="488" y="1085"/>
                </a:cubicBezTo>
                <a:lnTo>
                  <a:pt x="488" y="1204"/>
                </a:lnTo>
                <a:cubicBezTo>
                  <a:pt x="488" y="1204"/>
                  <a:pt x="542" y="1248"/>
                  <a:pt x="705" y="1248"/>
                </a:cubicBezTo>
                <a:cubicBezTo>
                  <a:pt x="868" y="1248"/>
                  <a:pt x="922" y="1204"/>
                  <a:pt x="922" y="1204"/>
                </a:cubicBezTo>
                <a:lnTo>
                  <a:pt x="922" y="1085"/>
                </a:lnTo>
                <a:cubicBezTo>
                  <a:pt x="922" y="966"/>
                  <a:pt x="825" y="868"/>
                  <a:pt x="705" y="868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Tooltip" descr="&lt;SmartSettings&gt;&lt;SmartResize enabled=&quot;True&quot; minWidth=&quot;6&quot; minHeight=&quot;20&quot; /&gt;&lt;/SmartSettings&gt;">
            <a:extLst>
              <a:ext uri="{FF2B5EF4-FFF2-40B4-BE49-F238E27FC236}">
                <a16:creationId xmlns:a16="http://schemas.microsoft.com/office/drawing/2014/main" id="{936A1E8F-1FAC-4C81-B031-311AD64E07F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80875" y="3827440"/>
            <a:ext cx="2368598" cy="298362"/>
            <a:chOff x="2998562" y="1149496"/>
            <a:chExt cx="2368598" cy="298362"/>
          </a:xfrm>
          <a:solidFill>
            <a:srgbClr val="FFFFFF"/>
          </a:solidFill>
        </p:grpSpPr>
        <p:sp>
          <p:nvSpPr>
            <p:cNvPr id="17" name="Box" descr="&lt;Tags&gt;&lt;SMARTRESIZEANCHORS&gt;Absolute,None,Absolute,Absolute&lt;/SMARTRESIZEANCHORS&gt;&lt;/Tags&gt;">
              <a:extLst>
                <a:ext uri="{FF2B5EF4-FFF2-40B4-BE49-F238E27FC236}">
                  <a16:creationId xmlns:a16="http://schemas.microsoft.com/office/drawing/2014/main" id="{2BCC72DB-B609-45CA-8C6D-D88D16C208F4}"/>
                </a:ext>
              </a:extLst>
            </p:cNvPr>
            <p:cNvSpPr/>
            <p:nvPr/>
          </p:nvSpPr>
          <p:spPr>
            <a:xfrm>
              <a:off x="2998562" y="1216186"/>
              <a:ext cx="2368598" cy="23167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dirty="0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오프라인으로 만나지 못할 때 </a:t>
              </a:r>
              <a:r>
                <a:rPr lang="en-US" sz="1050" dirty="0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SLACK </a:t>
              </a:r>
              <a:r>
                <a:rPr lang="ko-KR" altLang="en-US" sz="1050" dirty="0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이용</a:t>
              </a:r>
              <a:endParaRPr lang="en-US" sz="1050" dirty="0">
                <a:solidFill>
                  <a:srgbClr val="5F5F5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18" name="Arrow" descr="&lt;Tags&gt;&lt;SMARTRESIZEANCHORS&gt;Absolute,None,None,None&lt;/SMARTRESIZEANCHORS&gt;&lt;/Tags&gt;">
              <a:extLst>
                <a:ext uri="{FF2B5EF4-FFF2-40B4-BE49-F238E27FC236}">
                  <a16:creationId xmlns:a16="http://schemas.microsoft.com/office/drawing/2014/main" id="{BD1B3186-7CB3-43AF-A281-D988E18B396F}"/>
                </a:ext>
              </a:extLst>
            </p:cNvPr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 descr="&lt;Tags&gt;&lt;SMARTRESIZEANCHORS&gt;Absolute,None,None,None&lt;/SMARTRESIZEANCHORS&gt;&lt;/Tags&gt;">
              <a:extLst>
                <a:ext uri="{FF2B5EF4-FFF2-40B4-BE49-F238E27FC236}">
                  <a16:creationId xmlns:a16="http://schemas.microsoft.com/office/drawing/2014/main" id="{F150338C-FED9-4E6A-A5C1-38059E6AC35B}"/>
                </a:ext>
              </a:extLst>
            </p:cNvPr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679F8A0-5B36-4B2C-B3EA-0DE4305D39FB}"/>
              </a:ext>
            </a:extLst>
          </p:cNvPr>
          <p:cNvSpPr txBox="1"/>
          <p:nvPr/>
        </p:nvSpPr>
        <p:spPr>
          <a:xfrm>
            <a:off x="6005887" y="346401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Apply Scrum</a:t>
            </a:r>
          </a:p>
        </p:txBody>
      </p:sp>
    </p:spTree>
    <p:extLst>
      <p:ext uri="{BB962C8B-B14F-4D97-AF65-F5344CB8AC3E}">
        <p14:creationId xmlns:p14="http://schemas.microsoft.com/office/powerpoint/2010/main" val="997937209"/>
      </p:ext>
    </p:extLst>
  </p:cSld>
  <p:clrMapOvr>
    <a:masterClrMapping/>
  </p:clrMapOvr>
  <p:transition spd="med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0CB6AD8-44A7-4F8B-83D3-5B6F87624B49}"/>
              </a:ext>
            </a:extLst>
          </p:cNvPr>
          <p:cNvSpPr txBox="1"/>
          <p:nvPr/>
        </p:nvSpPr>
        <p:spPr>
          <a:xfrm>
            <a:off x="631006" y="843510"/>
            <a:ext cx="276038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048D5-17B6-441F-B483-B70ACC060ADC}"/>
              </a:ext>
            </a:extLst>
          </p:cNvPr>
          <p:cNvSpPr txBox="1"/>
          <p:nvPr/>
        </p:nvSpPr>
        <p:spPr>
          <a:xfrm>
            <a:off x="931605" y="843510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Backlog</a:t>
            </a: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작성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11387A-6AF6-41A4-AA73-B58F71C82C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4800"/>
          <a:stretch/>
        </p:blipFill>
        <p:spPr>
          <a:xfrm>
            <a:off x="1233303" y="2592253"/>
            <a:ext cx="1552765" cy="782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3C8CD7-7287-44F9-AEE4-8D92E43007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0" b="27599"/>
          <a:stretch/>
        </p:blipFill>
        <p:spPr>
          <a:xfrm>
            <a:off x="3993738" y="944194"/>
            <a:ext cx="1031854" cy="621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C7BAD-2274-4C0E-BEE8-1FBE3652634F}"/>
              </a:ext>
            </a:extLst>
          </p:cNvPr>
          <p:cNvSpPr txBox="1"/>
          <p:nvPr/>
        </p:nvSpPr>
        <p:spPr>
          <a:xfrm>
            <a:off x="1494160" y="1671640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프로덕트</a:t>
            </a:r>
            <a:endParaRPr lang="en-US" altLang="ko-KR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algn="ctr"/>
            <a:r>
              <a:rPr lang="ko-KR" altLang="en-US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백로그</a:t>
            </a: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선정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B43991-832D-4EE0-AB1C-553D2C06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0" b="27599"/>
          <a:stretch/>
        </p:blipFill>
        <p:spPr>
          <a:xfrm>
            <a:off x="3993738" y="2020634"/>
            <a:ext cx="1031854" cy="6211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C07E74-BA27-475C-A751-090853C40E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0" b="27599"/>
          <a:stretch/>
        </p:blipFill>
        <p:spPr>
          <a:xfrm>
            <a:off x="3993738" y="3163936"/>
            <a:ext cx="1031854" cy="62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02899-9389-4395-9FDF-35312EFD0797}"/>
              </a:ext>
            </a:extLst>
          </p:cNvPr>
          <p:cNvSpPr txBox="1"/>
          <p:nvPr/>
        </p:nvSpPr>
        <p:spPr>
          <a:xfrm>
            <a:off x="4278917" y="4146620"/>
            <a:ext cx="461665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…</a:t>
            </a:r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86651063-D80F-470F-A2CE-0F0AE8408F2B}"/>
              </a:ext>
            </a:extLst>
          </p:cNvPr>
          <p:cNvSpPr>
            <a:spLocks noEditPoints="1"/>
          </p:cNvSpPr>
          <p:nvPr/>
        </p:nvSpPr>
        <p:spPr bwMode="auto">
          <a:xfrm>
            <a:off x="3067540" y="2465428"/>
            <a:ext cx="515938" cy="252413"/>
          </a:xfrm>
          <a:custGeom>
            <a:avLst/>
            <a:gdLst>
              <a:gd name="T0" fmla="*/ 1745 w 3666"/>
              <a:gd name="T1" fmla="*/ 3 h 1798"/>
              <a:gd name="T2" fmla="*/ 3581 w 3666"/>
              <a:gd name="T3" fmla="*/ 911 h 1798"/>
              <a:gd name="T4" fmla="*/ 2454 w 3666"/>
              <a:gd name="T5" fmla="*/ 1503 h 1798"/>
              <a:gd name="T6" fmla="*/ 1664 w 3666"/>
              <a:gd name="T7" fmla="*/ 1798 h 1798"/>
              <a:gd name="T8" fmla="*/ 0 w 3666"/>
              <a:gd name="T9" fmla="*/ 901 h 1798"/>
              <a:gd name="T10" fmla="*/ 1581 w 3666"/>
              <a:gd name="T11" fmla="*/ 849 h 1798"/>
              <a:gd name="T12" fmla="*/ 3119 w 3666"/>
              <a:gd name="T13" fmla="*/ 911 h 1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6" h="1798">
                <a:moveTo>
                  <a:pt x="1745" y="3"/>
                </a:moveTo>
                <a:cubicBezTo>
                  <a:pt x="1928" y="0"/>
                  <a:pt x="3423" y="529"/>
                  <a:pt x="3581" y="911"/>
                </a:cubicBezTo>
                <a:cubicBezTo>
                  <a:pt x="3666" y="1117"/>
                  <a:pt x="3022" y="1318"/>
                  <a:pt x="2454" y="1503"/>
                </a:cubicBezTo>
                <a:cubicBezTo>
                  <a:pt x="2117" y="1612"/>
                  <a:pt x="1849" y="1671"/>
                  <a:pt x="1664" y="1798"/>
                </a:cubicBezTo>
                <a:moveTo>
                  <a:pt x="0" y="901"/>
                </a:moveTo>
                <a:cubicBezTo>
                  <a:pt x="495" y="871"/>
                  <a:pt x="1101" y="836"/>
                  <a:pt x="1581" y="849"/>
                </a:cubicBezTo>
                <a:cubicBezTo>
                  <a:pt x="2150" y="864"/>
                  <a:pt x="2539" y="911"/>
                  <a:pt x="3119" y="911"/>
                </a:cubicBezTo>
              </a:path>
            </a:pathLst>
          </a:custGeom>
          <a:noFill/>
          <a:ln w="38100" cap="rnd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75250-A4A4-4A7C-BA51-B69921F6C595}"/>
              </a:ext>
            </a:extLst>
          </p:cNvPr>
          <p:cNvSpPr txBox="1"/>
          <p:nvPr/>
        </p:nvSpPr>
        <p:spPr>
          <a:xfrm>
            <a:off x="1183176" y="3474528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※</a:t>
            </a:r>
            <a:r>
              <a:rPr lang="ko-KR" altLang="en-US" sz="14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유저 스토리 기반</a:t>
            </a:r>
            <a:r>
              <a:rPr lang="en-US" altLang="ko-KR" sz="14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4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62D216-5B84-40A5-933F-A6063149D0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2" y="1292853"/>
            <a:ext cx="3193526" cy="239514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28AEAD-4565-4F53-B682-A64223CFEC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0" b="27599"/>
          <a:stretch/>
        </p:blipFill>
        <p:spPr>
          <a:xfrm>
            <a:off x="7991254" y="3383942"/>
            <a:ext cx="1031854" cy="6211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E4F042-BD59-4509-8CEA-764A1BAD2305}"/>
              </a:ext>
            </a:extLst>
          </p:cNvPr>
          <p:cNvSpPr txBox="1"/>
          <p:nvPr/>
        </p:nvSpPr>
        <p:spPr>
          <a:xfrm>
            <a:off x="6005887" y="346401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Apply Scrum</a:t>
            </a:r>
          </a:p>
        </p:txBody>
      </p:sp>
    </p:spTree>
    <p:extLst>
      <p:ext uri="{BB962C8B-B14F-4D97-AF65-F5344CB8AC3E}">
        <p14:creationId xmlns:p14="http://schemas.microsoft.com/office/powerpoint/2010/main" val="145626150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EECFC-A9D7-4E96-BAA1-3A37B4366284}"/>
              </a:ext>
            </a:extLst>
          </p:cNvPr>
          <p:cNvSpPr txBox="1"/>
          <p:nvPr/>
        </p:nvSpPr>
        <p:spPr>
          <a:xfrm>
            <a:off x="6773789" y="346401"/>
            <a:ext cx="1976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Use Case</a:t>
            </a:r>
          </a:p>
        </p:txBody>
      </p:sp>
      <p:pic>
        <p:nvPicPr>
          <p:cNvPr id="4" name="그림 3" descr="텍스트, 화이트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BD8F4F0C-8DC7-454E-BEAD-419777E4B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43"/>
          <a:stretch/>
        </p:blipFill>
        <p:spPr>
          <a:xfrm>
            <a:off x="19378" y="1707630"/>
            <a:ext cx="9144000" cy="18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57674"/>
      </p:ext>
    </p:extLst>
  </p:cSld>
  <p:clrMapOvr>
    <a:masterClrMapping/>
  </p:clrMapOvr>
  <p:transition spd="med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EECFC-A9D7-4E96-BAA1-3A37B4366284}"/>
              </a:ext>
            </a:extLst>
          </p:cNvPr>
          <p:cNvSpPr txBox="1"/>
          <p:nvPr/>
        </p:nvSpPr>
        <p:spPr>
          <a:xfrm>
            <a:off x="6603423" y="346401"/>
            <a:ext cx="2147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Milestone</a:t>
            </a:r>
          </a:p>
        </p:txBody>
      </p:sp>
      <p:pic>
        <p:nvPicPr>
          <p:cNvPr id="4" name="그림 3" descr="텍스트, 화이트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BD8F4F0C-8DC7-454E-BEAD-419777E4B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1"/>
          <a:stretch/>
        </p:blipFill>
        <p:spPr>
          <a:xfrm>
            <a:off x="0" y="1131550"/>
            <a:ext cx="9144000" cy="379744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387008-FEA0-4F63-A19A-B99BB0BF6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845868"/>
              </p:ext>
            </p:extLst>
          </p:nvPr>
        </p:nvGraphicFramePr>
        <p:xfrm>
          <a:off x="3203810" y="987530"/>
          <a:ext cx="2880400" cy="349213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880400">
                  <a:extLst>
                    <a:ext uri="{9D8B030D-6E8A-4147-A177-3AD203B41FA5}">
                      <a16:colId xmlns:a16="http://schemas.microsoft.com/office/drawing/2014/main" val="3410780070"/>
                    </a:ext>
                  </a:extLst>
                </a:gridCol>
              </a:tblGrid>
              <a:tr h="150347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1613"/>
                  </a:ext>
                </a:extLst>
              </a:tr>
              <a:tr h="356747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회원 정보 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CRUD 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기능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457790"/>
                  </a:ext>
                </a:extLst>
              </a:tr>
              <a:tr h="3651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강의 시스템 관리 기능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135290"/>
                  </a:ext>
                </a:extLst>
              </a:tr>
              <a:tr h="35622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시스템 관리자 기능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695077"/>
                  </a:ext>
                </a:extLst>
              </a:tr>
              <a:tr h="360938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백앤드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기능 통합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878873"/>
                  </a:ext>
                </a:extLst>
              </a:tr>
              <a:tr h="360938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동영상 업로드 및 시청 기능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943114"/>
                  </a:ext>
                </a:extLst>
              </a:tr>
              <a:tr h="360938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실시간 스트리밍 및 채팅 기능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90871"/>
                  </a:ext>
                </a:extLst>
              </a:tr>
              <a:tr h="360938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동영상 기능 통합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104399"/>
                  </a:ext>
                </a:extLst>
              </a:tr>
              <a:tr h="360938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웹사이트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프론트앤드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) 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개발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037548"/>
                  </a:ext>
                </a:extLst>
              </a:tr>
              <a:tr h="360938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페이 시스템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6577" marR="56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320111"/>
                  </a:ext>
                </a:extLst>
              </a:tr>
            </a:tbl>
          </a:graphicData>
        </a:graphic>
      </p:graphicFrame>
      <p:pic>
        <p:nvPicPr>
          <p:cNvPr id="16" name="그래픽 15" descr="과녁">
            <a:extLst>
              <a:ext uri="{FF2B5EF4-FFF2-40B4-BE49-F238E27FC236}">
                <a16:creationId xmlns:a16="http://schemas.microsoft.com/office/drawing/2014/main" id="{0DDEC298-EA3E-4AB9-BA37-90CFCD5EC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760" y="1275570"/>
            <a:ext cx="288040" cy="288040"/>
          </a:xfrm>
          <a:prstGeom prst="rect">
            <a:avLst/>
          </a:prstGeom>
        </p:spPr>
      </p:pic>
      <p:pic>
        <p:nvPicPr>
          <p:cNvPr id="17" name="그래픽 16" descr="과녁">
            <a:extLst>
              <a:ext uri="{FF2B5EF4-FFF2-40B4-BE49-F238E27FC236}">
                <a16:creationId xmlns:a16="http://schemas.microsoft.com/office/drawing/2014/main" id="{972FC0DF-A968-4C64-B42C-F8600285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760" y="1655969"/>
            <a:ext cx="288040" cy="288040"/>
          </a:xfrm>
          <a:prstGeom prst="rect">
            <a:avLst/>
          </a:prstGeom>
        </p:spPr>
      </p:pic>
      <p:pic>
        <p:nvPicPr>
          <p:cNvPr id="18" name="그래픽 17" descr="과녁">
            <a:extLst>
              <a:ext uri="{FF2B5EF4-FFF2-40B4-BE49-F238E27FC236}">
                <a16:creationId xmlns:a16="http://schemas.microsoft.com/office/drawing/2014/main" id="{80E72242-16D0-4C4E-B84C-58AC44B0E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760" y="2016019"/>
            <a:ext cx="288040" cy="288040"/>
          </a:xfrm>
          <a:prstGeom prst="rect">
            <a:avLst/>
          </a:prstGeom>
        </p:spPr>
      </p:pic>
      <p:pic>
        <p:nvPicPr>
          <p:cNvPr id="19" name="그래픽 18" descr="과녁">
            <a:extLst>
              <a:ext uri="{FF2B5EF4-FFF2-40B4-BE49-F238E27FC236}">
                <a16:creationId xmlns:a16="http://schemas.microsoft.com/office/drawing/2014/main" id="{63F7E658-DE7D-4BC9-B407-E86C84537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760" y="2376069"/>
            <a:ext cx="288040" cy="288040"/>
          </a:xfrm>
          <a:prstGeom prst="rect">
            <a:avLst/>
          </a:prstGeom>
        </p:spPr>
      </p:pic>
      <p:pic>
        <p:nvPicPr>
          <p:cNvPr id="20" name="그래픽 19" descr="과녁">
            <a:extLst>
              <a:ext uri="{FF2B5EF4-FFF2-40B4-BE49-F238E27FC236}">
                <a16:creationId xmlns:a16="http://schemas.microsoft.com/office/drawing/2014/main" id="{626C6C09-DCF2-4B0A-A9CC-20E5EF43D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760" y="2751307"/>
            <a:ext cx="288040" cy="288040"/>
          </a:xfrm>
          <a:prstGeom prst="rect">
            <a:avLst/>
          </a:prstGeom>
        </p:spPr>
      </p:pic>
      <p:pic>
        <p:nvPicPr>
          <p:cNvPr id="21" name="그래픽 20" descr="과녁">
            <a:extLst>
              <a:ext uri="{FF2B5EF4-FFF2-40B4-BE49-F238E27FC236}">
                <a16:creationId xmlns:a16="http://schemas.microsoft.com/office/drawing/2014/main" id="{B3A1D0CF-473C-420A-95B9-D520BB217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760" y="3111357"/>
            <a:ext cx="288040" cy="288040"/>
          </a:xfrm>
          <a:prstGeom prst="rect">
            <a:avLst/>
          </a:prstGeom>
        </p:spPr>
      </p:pic>
      <p:pic>
        <p:nvPicPr>
          <p:cNvPr id="22" name="그래픽 21" descr="과녁">
            <a:extLst>
              <a:ext uri="{FF2B5EF4-FFF2-40B4-BE49-F238E27FC236}">
                <a16:creationId xmlns:a16="http://schemas.microsoft.com/office/drawing/2014/main" id="{9587539E-0F0F-4243-9448-B615B2052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760" y="3471407"/>
            <a:ext cx="288040" cy="288040"/>
          </a:xfrm>
          <a:prstGeom prst="rect">
            <a:avLst/>
          </a:prstGeom>
        </p:spPr>
      </p:pic>
      <p:pic>
        <p:nvPicPr>
          <p:cNvPr id="23" name="그래픽 22" descr="과녁">
            <a:extLst>
              <a:ext uri="{FF2B5EF4-FFF2-40B4-BE49-F238E27FC236}">
                <a16:creationId xmlns:a16="http://schemas.microsoft.com/office/drawing/2014/main" id="{906A9213-5918-4E88-B85C-EDCFD6902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760" y="3831518"/>
            <a:ext cx="288040" cy="288040"/>
          </a:xfrm>
          <a:prstGeom prst="rect">
            <a:avLst/>
          </a:prstGeom>
        </p:spPr>
      </p:pic>
      <p:pic>
        <p:nvPicPr>
          <p:cNvPr id="24" name="그래픽 23" descr="과녁">
            <a:extLst>
              <a:ext uri="{FF2B5EF4-FFF2-40B4-BE49-F238E27FC236}">
                <a16:creationId xmlns:a16="http://schemas.microsoft.com/office/drawing/2014/main" id="{E5F00EE4-BFB7-40E6-8E07-C3D9EFBC2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760" y="4191660"/>
            <a:ext cx="288040" cy="288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111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"/>
                            </p:stCondLst>
                            <p:childTnLst>
                              <p:par>
                                <p:cTn id="2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50"/>
                            </p:stCondLst>
                            <p:childTnLst>
                              <p:par>
                                <p:cTn id="3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50"/>
                            </p:stCondLst>
                            <p:childTnLst>
                              <p:par>
                                <p:cTn id="5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50"/>
                            </p:stCondLst>
                            <p:childTnLst>
                              <p:par>
                                <p:cTn id="5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9E4560-99E7-4188-BFEB-1B604F3490AB}"/>
              </a:ext>
            </a:extLst>
          </p:cNvPr>
          <p:cNvSpPr txBox="1"/>
          <p:nvPr/>
        </p:nvSpPr>
        <p:spPr>
          <a:xfrm>
            <a:off x="1835620" y="346401"/>
            <a:ext cx="69149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Work Breakdown Structure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1A5E0-A2F1-4289-A8C7-EB7988A88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7" t="4032" r="85761" b="48077"/>
          <a:stretch/>
        </p:blipFill>
        <p:spPr>
          <a:xfrm>
            <a:off x="1475570" y="2199321"/>
            <a:ext cx="983196" cy="1793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783C46-5901-4F2D-A8D4-45AD4780816C}"/>
              </a:ext>
            </a:extLst>
          </p:cNvPr>
          <p:cNvSpPr txBox="1"/>
          <p:nvPr/>
        </p:nvSpPr>
        <p:spPr>
          <a:xfrm>
            <a:off x="1475570" y="1789552"/>
            <a:ext cx="14027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백앤드</a:t>
            </a:r>
            <a:endParaRPr lang="en-US" altLang="ko-KR" sz="14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9222BF-14BE-4CCB-B5EA-EF7CC65B5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0" t="50000" r="85709" b="38462"/>
          <a:stretch/>
        </p:blipFill>
        <p:spPr>
          <a:xfrm>
            <a:off x="3291509" y="2199321"/>
            <a:ext cx="983196" cy="432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BCAAC-1CA4-4A5F-9BC3-8E911CF1DB0E}"/>
              </a:ext>
            </a:extLst>
          </p:cNvPr>
          <p:cNvSpPr txBox="1"/>
          <p:nvPr/>
        </p:nvSpPr>
        <p:spPr>
          <a:xfrm>
            <a:off x="3291509" y="1789552"/>
            <a:ext cx="14027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프론트앤드</a:t>
            </a:r>
            <a:endParaRPr lang="en-US" altLang="ko-KR" sz="14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508A05-8FCA-410F-9420-2BDD938B0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8" t="59615" r="85511" b="15385"/>
          <a:stretch/>
        </p:blipFill>
        <p:spPr>
          <a:xfrm>
            <a:off x="5107447" y="2199321"/>
            <a:ext cx="983196" cy="936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59E9D1-5876-4FBF-B3A6-CD8C706DA0E1}"/>
              </a:ext>
            </a:extLst>
          </p:cNvPr>
          <p:cNvSpPr txBox="1"/>
          <p:nvPr/>
        </p:nvSpPr>
        <p:spPr>
          <a:xfrm>
            <a:off x="5107448" y="1789552"/>
            <a:ext cx="14027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동영상</a:t>
            </a:r>
            <a:endParaRPr lang="en-US" altLang="ko-KR" sz="14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ED45E8-F531-4F7A-AF6E-FBD0AEE99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8" t="82692" r="85511" b="5769"/>
          <a:stretch/>
        </p:blipFill>
        <p:spPr>
          <a:xfrm>
            <a:off x="6923385" y="2199322"/>
            <a:ext cx="983196" cy="432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6F59A7-ACED-4A90-AED3-7C0C54AEFDD2}"/>
              </a:ext>
            </a:extLst>
          </p:cNvPr>
          <p:cNvSpPr txBox="1"/>
          <p:nvPr/>
        </p:nvSpPr>
        <p:spPr>
          <a:xfrm>
            <a:off x="6923386" y="1789552"/>
            <a:ext cx="14027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페이</a:t>
            </a:r>
            <a:endParaRPr lang="en-US" altLang="ko-KR" sz="14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79B2DE9-E18C-420D-89A8-9C73CE33610A}"/>
              </a:ext>
            </a:extLst>
          </p:cNvPr>
          <p:cNvGrpSpPr/>
          <p:nvPr/>
        </p:nvGrpSpPr>
        <p:grpSpPr>
          <a:xfrm>
            <a:off x="1810896" y="1429502"/>
            <a:ext cx="5400750" cy="360050"/>
            <a:chOff x="1691600" y="1059540"/>
            <a:chExt cx="5400750" cy="36005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2D6ABED-359C-40EE-A2E9-5181E55349D9}"/>
                </a:ext>
              </a:extLst>
            </p:cNvPr>
            <p:cNvCxnSpPr>
              <a:cxnSpLocks/>
            </p:cNvCxnSpPr>
            <p:nvPr/>
          </p:nvCxnSpPr>
          <p:spPr>
            <a:xfrm>
              <a:off x="1691600" y="1059540"/>
              <a:ext cx="54007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4712660-213D-4B78-8F81-5F0DA6E3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5870" y="1059540"/>
              <a:ext cx="0" cy="36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4311553-3413-4464-91AF-0B370171B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1600" y="1059540"/>
              <a:ext cx="0" cy="36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6B8AE29-8B59-40F8-94C2-445BC6748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4110" y="1059540"/>
              <a:ext cx="0" cy="36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E8FB047-75AB-4510-8D85-113A7A1FE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2350" y="1059540"/>
              <a:ext cx="0" cy="36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545136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9E4560-99E7-4188-BFEB-1B604F3490AB}"/>
              </a:ext>
            </a:extLst>
          </p:cNvPr>
          <p:cNvSpPr txBox="1"/>
          <p:nvPr/>
        </p:nvSpPr>
        <p:spPr>
          <a:xfrm>
            <a:off x="1835620" y="346401"/>
            <a:ext cx="69149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Work Breakdown Structure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8F3EA5-E29F-44BD-86CE-B31CC98DD421}"/>
              </a:ext>
            </a:extLst>
          </p:cNvPr>
          <p:cNvGrpSpPr/>
          <p:nvPr/>
        </p:nvGrpSpPr>
        <p:grpSpPr>
          <a:xfrm>
            <a:off x="971500" y="1583793"/>
            <a:ext cx="7462501" cy="2909600"/>
            <a:chOff x="1433765" y="1584381"/>
            <a:chExt cx="6518384" cy="254149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EE6B108-C63E-4483-A2A3-6D2A9D1C0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21047" r="76706"/>
            <a:stretch/>
          </p:blipFill>
          <p:spPr>
            <a:xfrm>
              <a:off x="2479206" y="1584381"/>
              <a:ext cx="1726455" cy="254149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023BE40-6662-4367-B5B6-F119E77C3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r="78055"/>
            <a:stretch/>
          </p:blipFill>
          <p:spPr>
            <a:xfrm>
              <a:off x="1433765" y="1584381"/>
              <a:ext cx="1121955" cy="254149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58A0C4A-D84C-4CCC-89A9-CD6DC07AD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22620"/>
            <a:stretch/>
          </p:blipFill>
          <p:spPr>
            <a:xfrm>
              <a:off x="3995920" y="1584381"/>
              <a:ext cx="3956229" cy="254149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132097450"/>
      </p:ext>
    </p:extLst>
  </p:cSld>
  <p:clrMapOvr>
    <a:masterClrMapping/>
  </p:clrMapOvr>
  <p:transition spd="med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A37CB6-2805-460C-8F33-80C668B76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690" y="1262162"/>
            <a:ext cx="4195533" cy="2619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D01BE8-53DB-45EA-9280-961B54842372}"/>
              </a:ext>
            </a:extLst>
          </p:cNvPr>
          <p:cNvSpPr txBox="1"/>
          <p:nvPr/>
        </p:nvSpPr>
        <p:spPr>
          <a:xfrm>
            <a:off x="6262175" y="346401"/>
            <a:ext cx="2488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Gantt chart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B88D2-7EBF-4BC2-851F-B86EFC26E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69899"/>
            <a:ext cx="9144000" cy="340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040300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995920" y="346401"/>
            <a:ext cx="4754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Risk</a:t>
            </a: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Management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A0208-D9B9-4238-B7C3-0A9805833312}"/>
              </a:ext>
            </a:extLst>
          </p:cNvPr>
          <p:cNvGrpSpPr/>
          <p:nvPr/>
        </p:nvGrpSpPr>
        <p:grpSpPr>
          <a:xfrm>
            <a:off x="839273" y="2303231"/>
            <a:ext cx="2636877" cy="973454"/>
            <a:chOff x="3399200" y="2017765"/>
            <a:chExt cx="2636877" cy="973454"/>
          </a:xfrm>
        </p:grpSpPr>
        <p:sp>
          <p:nvSpPr>
            <p:cNvPr id="10" name="Dashboard">
              <a:extLst>
                <a:ext uri="{FF2B5EF4-FFF2-40B4-BE49-F238E27FC236}">
                  <a16:creationId xmlns:a16="http://schemas.microsoft.com/office/drawing/2014/main" id="{CAA2980E-B3F8-46C0-870A-6C86DF1015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399200" y="2017765"/>
              <a:ext cx="946043" cy="946043"/>
            </a:xfrm>
            <a:custGeom>
              <a:avLst/>
              <a:gdLst>
                <a:gd name="T0" fmla="*/ 0 w 1391"/>
                <a:gd name="T1" fmla="*/ 695 h 1390"/>
                <a:gd name="T2" fmla="*/ 1391 w 1391"/>
                <a:gd name="T3" fmla="*/ 695 h 1390"/>
                <a:gd name="T4" fmla="*/ 696 w 1391"/>
                <a:gd name="T5" fmla="*/ 145 h 1390"/>
                <a:gd name="T6" fmla="*/ 696 w 1391"/>
                <a:gd name="T7" fmla="*/ 1246 h 1390"/>
                <a:gd name="T8" fmla="*/ 696 w 1391"/>
                <a:gd name="T9" fmla="*/ 145 h 1390"/>
                <a:gd name="T10" fmla="*/ 653 w 1391"/>
                <a:gd name="T11" fmla="*/ 234 h 1390"/>
                <a:gd name="T12" fmla="*/ 697 w 1391"/>
                <a:gd name="T13" fmla="*/ 335 h 1390"/>
                <a:gd name="T14" fmla="*/ 740 w 1391"/>
                <a:gd name="T15" fmla="*/ 234 h 1390"/>
                <a:gd name="T16" fmla="*/ 463 w 1391"/>
                <a:gd name="T17" fmla="*/ 251 h 1390"/>
                <a:gd name="T18" fmla="*/ 455 w 1391"/>
                <a:gd name="T19" fmla="*/ 364 h 1390"/>
                <a:gd name="T20" fmla="*/ 530 w 1391"/>
                <a:gd name="T21" fmla="*/ 320 h 1390"/>
                <a:gd name="T22" fmla="*/ 463 w 1391"/>
                <a:gd name="T23" fmla="*/ 251 h 1390"/>
                <a:gd name="T24" fmla="*/ 889 w 1391"/>
                <a:gd name="T25" fmla="*/ 273 h 1390"/>
                <a:gd name="T26" fmla="*/ 876 w 1391"/>
                <a:gd name="T27" fmla="*/ 382 h 1390"/>
                <a:gd name="T28" fmla="*/ 964 w 1391"/>
                <a:gd name="T29" fmla="*/ 317 h 1390"/>
                <a:gd name="T30" fmla="*/ 289 w 1391"/>
                <a:gd name="T31" fmla="*/ 420 h 1390"/>
                <a:gd name="T32" fmla="*/ 275 w 1391"/>
                <a:gd name="T33" fmla="*/ 502 h 1390"/>
                <a:gd name="T34" fmla="*/ 387 w 1391"/>
                <a:gd name="T35" fmla="*/ 516 h 1390"/>
                <a:gd name="T36" fmla="*/ 319 w 1391"/>
                <a:gd name="T37" fmla="*/ 427 h 1390"/>
                <a:gd name="T38" fmla="*/ 1149 w 1391"/>
                <a:gd name="T39" fmla="*/ 427 h 1390"/>
                <a:gd name="T40" fmla="*/ 696 w 1391"/>
                <a:gd name="T41" fmla="*/ 597 h 1390"/>
                <a:gd name="T42" fmla="*/ 696 w 1391"/>
                <a:gd name="T43" fmla="*/ 793 h 1390"/>
                <a:gd name="T44" fmla="*/ 1154 w 1391"/>
                <a:gd name="T45" fmla="*/ 437 h 1390"/>
                <a:gd name="T46" fmla="*/ 231 w 1391"/>
                <a:gd name="T47" fmla="*/ 651 h 1390"/>
                <a:gd name="T48" fmla="*/ 234 w 1391"/>
                <a:gd name="T49" fmla="*/ 737 h 1390"/>
                <a:gd name="T50" fmla="*/ 336 w 1391"/>
                <a:gd name="T51" fmla="*/ 694 h 1390"/>
                <a:gd name="T52" fmla="*/ 234 w 1391"/>
                <a:gd name="T53" fmla="*/ 651 h 1390"/>
                <a:gd name="T54" fmla="*/ 1099 w 1391"/>
                <a:gd name="T55" fmla="*/ 651 h 1390"/>
                <a:gd name="T56" fmla="*/ 1103 w 1391"/>
                <a:gd name="T57" fmla="*/ 737 h 1390"/>
                <a:gd name="T58" fmla="*/ 1204 w 1391"/>
                <a:gd name="T59" fmla="*/ 694 h 1390"/>
                <a:gd name="T60" fmla="*/ 1103 w 1391"/>
                <a:gd name="T61" fmla="*/ 651 h 1390"/>
                <a:gd name="T62" fmla="*/ 336 w 1391"/>
                <a:gd name="T63" fmla="*/ 854 h 1390"/>
                <a:gd name="T64" fmla="*/ 275 w 1391"/>
                <a:gd name="T65" fmla="*/ 888 h 1390"/>
                <a:gd name="T66" fmla="*/ 319 w 1391"/>
                <a:gd name="T67" fmla="*/ 963 h 1390"/>
                <a:gd name="T68" fmla="*/ 387 w 1391"/>
                <a:gd name="T69" fmla="*/ 882 h 1390"/>
                <a:gd name="T70" fmla="*/ 1042 w 1391"/>
                <a:gd name="T71" fmla="*/ 854 h 1390"/>
                <a:gd name="T72" fmla="*/ 1027 w 1391"/>
                <a:gd name="T73" fmla="*/ 936 h 1390"/>
                <a:gd name="T74" fmla="*/ 1136 w 1391"/>
                <a:gd name="T75" fmla="*/ 949 h 1390"/>
                <a:gd name="T76" fmla="*/ 1071 w 1391"/>
                <a:gd name="T77" fmla="*/ 861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1" h="1390">
                  <a:moveTo>
                    <a:pt x="696" y="0"/>
                  </a:moveTo>
                  <a:cubicBezTo>
                    <a:pt x="312" y="0"/>
                    <a:pt x="0" y="311"/>
                    <a:pt x="0" y="695"/>
                  </a:cubicBezTo>
                  <a:cubicBezTo>
                    <a:pt x="0" y="1079"/>
                    <a:pt x="312" y="1390"/>
                    <a:pt x="696" y="1390"/>
                  </a:cubicBezTo>
                  <a:cubicBezTo>
                    <a:pt x="1080" y="1390"/>
                    <a:pt x="1391" y="1079"/>
                    <a:pt x="1391" y="695"/>
                  </a:cubicBezTo>
                  <a:cubicBezTo>
                    <a:pt x="1391" y="311"/>
                    <a:pt x="1080" y="0"/>
                    <a:pt x="696" y="0"/>
                  </a:cubicBezTo>
                  <a:close/>
                  <a:moveTo>
                    <a:pt x="696" y="145"/>
                  </a:moveTo>
                  <a:cubicBezTo>
                    <a:pt x="999" y="145"/>
                    <a:pt x="1245" y="392"/>
                    <a:pt x="1245" y="695"/>
                  </a:cubicBezTo>
                  <a:cubicBezTo>
                    <a:pt x="1245" y="998"/>
                    <a:pt x="999" y="1246"/>
                    <a:pt x="696" y="1246"/>
                  </a:cubicBezTo>
                  <a:cubicBezTo>
                    <a:pt x="392" y="1246"/>
                    <a:pt x="146" y="998"/>
                    <a:pt x="146" y="695"/>
                  </a:cubicBezTo>
                  <a:cubicBezTo>
                    <a:pt x="146" y="392"/>
                    <a:pt x="392" y="145"/>
                    <a:pt x="696" y="145"/>
                  </a:cubicBezTo>
                  <a:close/>
                  <a:moveTo>
                    <a:pt x="687" y="190"/>
                  </a:moveTo>
                  <a:cubicBezTo>
                    <a:pt x="668" y="194"/>
                    <a:pt x="653" y="214"/>
                    <a:pt x="653" y="234"/>
                  </a:cubicBezTo>
                  <a:lnTo>
                    <a:pt x="653" y="288"/>
                  </a:lnTo>
                  <a:cubicBezTo>
                    <a:pt x="651" y="312"/>
                    <a:pt x="673" y="335"/>
                    <a:pt x="697" y="335"/>
                  </a:cubicBezTo>
                  <a:cubicBezTo>
                    <a:pt x="721" y="335"/>
                    <a:pt x="742" y="312"/>
                    <a:pt x="740" y="288"/>
                  </a:cubicBezTo>
                  <a:lnTo>
                    <a:pt x="740" y="234"/>
                  </a:lnTo>
                  <a:cubicBezTo>
                    <a:pt x="741" y="207"/>
                    <a:pt x="713" y="184"/>
                    <a:pt x="687" y="190"/>
                  </a:cubicBezTo>
                  <a:close/>
                  <a:moveTo>
                    <a:pt x="463" y="251"/>
                  </a:moveTo>
                  <a:cubicBezTo>
                    <a:pt x="433" y="252"/>
                    <a:pt x="412" y="291"/>
                    <a:pt x="428" y="317"/>
                  </a:cubicBezTo>
                  <a:lnTo>
                    <a:pt x="455" y="364"/>
                  </a:lnTo>
                  <a:cubicBezTo>
                    <a:pt x="466" y="385"/>
                    <a:pt x="495" y="394"/>
                    <a:pt x="516" y="382"/>
                  </a:cubicBezTo>
                  <a:cubicBezTo>
                    <a:pt x="536" y="370"/>
                    <a:pt x="543" y="340"/>
                    <a:pt x="530" y="320"/>
                  </a:cubicBezTo>
                  <a:lnTo>
                    <a:pt x="502" y="273"/>
                  </a:lnTo>
                  <a:cubicBezTo>
                    <a:pt x="495" y="259"/>
                    <a:pt x="479" y="250"/>
                    <a:pt x="463" y="251"/>
                  </a:cubicBezTo>
                  <a:close/>
                  <a:moveTo>
                    <a:pt x="923" y="251"/>
                  </a:moveTo>
                  <a:cubicBezTo>
                    <a:pt x="909" y="252"/>
                    <a:pt x="896" y="260"/>
                    <a:pt x="889" y="273"/>
                  </a:cubicBezTo>
                  <a:lnTo>
                    <a:pt x="862" y="320"/>
                  </a:lnTo>
                  <a:cubicBezTo>
                    <a:pt x="849" y="340"/>
                    <a:pt x="856" y="370"/>
                    <a:pt x="876" y="382"/>
                  </a:cubicBezTo>
                  <a:cubicBezTo>
                    <a:pt x="896" y="394"/>
                    <a:pt x="926" y="385"/>
                    <a:pt x="937" y="364"/>
                  </a:cubicBezTo>
                  <a:lnTo>
                    <a:pt x="964" y="317"/>
                  </a:lnTo>
                  <a:cubicBezTo>
                    <a:pt x="981" y="290"/>
                    <a:pt x="955" y="248"/>
                    <a:pt x="923" y="251"/>
                  </a:cubicBezTo>
                  <a:close/>
                  <a:moveTo>
                    <a:pt x="289" y="420"/>
                  </a:moveTo>
                  <a:cubicBezTo>
                    <a:pt x="271" y="423"/>
                    <a:pt x="255" y="438"/>
                    <a:pt x="252" y="456"/>
                  </a:cubicBezTo>
                  <a:cubicBezTo>
                    <a:pt x="249" y="474"/>
                    <a:pt x="259" y="493"/>
                    <a:pt x="275" y="502"/>
                  </a:cubicBezTo>
                  <a:lnTo>
                    <a:pt x="323" y="529"/>
                  </a:lnTo>
                  <a:cubicBezTo>
                    <a:pt x="342" y="544"/>
                    <a:pt x="375" y="538"/>
                    <a:pt x="387" y="516"/>
                  </a:cubicBezTo>
                  <a:cubicBezTo>
                    <a:pt x="400" y="494"/>
                    <a:pt x="388" y="463"/>
                    <a:pt x="365" y="454"/>
                  </a:cubicBezTo>
                  <a:lnTo>
                    <a:pt x="319" y="427"/>
                  </a:lnTo>
                  <a:cubicBezTo>
                    <a:pt x="310" y="421"/>
                    <a:pt x="299" y="419"/>
                    <a:pt x="289" y="420"/>
                  </a:cubicBezTo>
                  <a:close/>
                  <a:moveTo>
                    <a:pt x="1149" y="427"/>
                  </a:moveTo>
                  <a:lnTo>
                    <a:pt x="733" y="605"/>
                  </a:lnTo>
                  <a:cubicBezTo>
                    <a:pt x="722" y="600"/>
                    <a:pt x="709" y="597"/>
                    <a:pt x="696" y="597"/>
                  </a:cubicBezTo>
                  <a:cubicBezTo>
                    <a:pt x="641" y="597"/>
                    <a:pt x="597" y="641"/>
                    <a:pt x="597" y="695"/>
                  </a:cubicBezTo>
                  <a:cubicBezTo>
                    <a:pt x="597" y="749"/>
                    <a:pt x="641" y="793"/>
                    <a:pt x="696" y="793"/>
                  </a:cubicBezTo>
                  <a:cubicBezTo>
                    <a:pt x="746" y="793"/>
                    <a:pt x="787" y="756"/>
                    <a:pt x="792" y="707"/>
                  </a:cubicBezTo>
                  <a:lnTo>
                    <a:pt x="1154" y="437"/>
                  </a:lnTo>
                  <a:lnTo>
                    <a:pt x="1149" y="427"/>
                  </a:lnTo>
                  <a:close/>
                  <a:moveTo>
                    <a:pt x="231" y="651"/>
                  </a:moveTo>
                  <a:cubicBezTo>
                    <a:pt x="210" y="653"/>
                    <a:pt x="192" y="674"/>
                    <a:pt x="193" y="696"/>
                  </a:cubicBezTo>
                  <a:cubicBezTo>
                    <a:pt x="194" y="717"/>
                    <a:pt x="213" y="736"/>
                    <a:pt x="234" y="737"/>
                  </a:cubicBezTo>
                  <a:lnTo>
                    <a:pt x="289" y="737"/>
                  </a:lnTo>
                  <a:cubicBezTo>
                    <a:pt x="313" y="740"/>
                    <a:pt x="336" y="718"/>
                    <a:pt x="336" y="694"/>
                  </a:cubicBezTo>
                  <a:cubicBezTo>
                    <a:pt x="336" y="670"/>
                    <a:pt x="313" y="649"/>
                    <a:pt x="289" y="651"/>
                  </a:cubicBezTo>
                  <a:lnTo>
                    <a:pt x="234" y="651"/>
                  </a:lnTo>
                  <a:cubicBezTo>
                    <a:pt x="233" y="651"/>
                    <a:pt x="232" y="651"/>
                    <a:pt x="231" y="651"/>
                  </a:cubicBezTo>
                  <a:close/>
                  <a:moveTo>
                    <a:pt x="1099" y="651"/>
                  </a:moveTo>
                  <a:cubicBezTo>
                    <a:pt x="1078" y="653"/>
                    <a:pt x="1060" y="674"/>
                    <a:pt x="1061" y="696"/>
                  </a:cubicBezTo>
                  <a:cubicBezTo>
                    <a:pt x="1062" y="717"/>
                    <a:pt x="1081" y="736"/>
                    <a:pt x="1103" y="737"/>
                  </a:cubicBezTo>
                  <a:lnTo>
                    <a:pt x="1157" y="737"/>
                  </a:lnTo>
                  <a:cubicBezTo>
                    <a:pt x="1181" y="740"/>
                    <a:pt x="1204" y="718"/>
                    <a:pt x="1204" y="694"/>
                  </a:cubicBezTo>
                  <a:cubicBezTo>
                    <a:pt x="1204" y="670"/>
                    <a:pt x="1181" y="649"/>
                    <a:pt x="1157" y="651"/>
                  </a:cubicBezTo>
                  <a:lnTo>
                    <a:pt x="1103" y="651"/>
                  </a:lnTo>
                  <a:cubicBezTo>
                    <a:pt x="1102" y="651"/>
                    <a:pt x="1101" y="651"/>
                    <a:pt x="1099" y="651"/>
                  </a:cubicBezTo>
                  <a:close/>
                  <a:moveTo>
                    <a:pt x="336" y="854"/>
                  </a:moveTo>
                  <a:cubicBezTo>
                    <a:pt x="331" y="856"/>
                    <a:pt x="327" y="858"/>
                    <a:pt x="323" y="861"/>
                  </a:cubicBezTo>
                  <a:lnTo>
                    <a:pt x="275" y="888"/>
                  </a:lnTo>
                  <a:cubicBezTo>
                    <a:pt x="254" y="899"/>
                    <a:pt x="246" y="929"/>
                    <a:pt x="258" y="949"/>
                  </a:cubicBezTo>
                  <a:cubicBezTo>
                    <a:pt x="270" y="969"/>
                    <a:pt x="300" y="976"/>
                    <a:pt x="319" y="963"/>
                  </a:cubicBezTo>
                  <a:lnTo>
                    <a:pt x="365" y="936"/>
                  </a:lnTo>
                  <a:cubicBezTo>
                    <a:pt x="384" y="927"/>
                    <a:pt x="394" y="902"/>
                    <a:pt x="387" y="882"/>
                  </a:cubicBezTo>
                  <a:cubicBezTo>
                    <a:pt x="380" y="862"/>
                    <a:pt x="357" y="849"/>
                    <a:pt x="336" y="854"/>
                  </a:cubicBezTo>
                  <a:close/>
                  <a:moveTo>
                    <a:pt x="1042" y="854"/>
                  </a:moveTo>
                  <a:cubicBezTo>
                    <a:pt x="1024" y="857"/>
                    <a:pt x="1008" y="872"/>
                    <a:pt x="1004" y="890"/>
                  </a:cubicBezTo>
                  <a:cubicBezTo>
                    <a:pt x="1001" y="908"/>
                    <a:pt x="1010" y="927"/>
                    <a:pt x="1027" y="936"/>
                  </a:cubicBezTo>
                  <a:lnTo>
                    <a:pt x="1074" y="963"/>
                  </a:lnTo>
                  <a:cubicBezTo>
                    <a:pt x="1094" y="976"/>
                    <a:pt x="1124" y="969"/>
                    <a:pt x="1136" y="949"/>
                  </a:cubicBezTo>
                  <a:cubicBezTo>
                    <a:pt x="1148" y="929"/>
                    <a:pt x="1139" y="899"/>
                    <a:pt x="1118" y="888"/>
                  </a:cubicBezTo>
                  <a:lnTo>
                    <a:pt x="1071" y="861"/>
                  </a:lnTo>
                  <a:cubicBezTo>
                    <a:pt x="1062" y="856"/>
                    <a:pt x="1052" y="853"/>
                    <a:pt x="1042" y="854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4938EE-C908-429F-A4E2-F1B318965141}"/>
                </a:ext>
              </a:extLst>
            </p:cNvPr>
            <p:cNvSpPr txBox="1"/>
            <p:nvPr/>
          </p:nvSpPr>
          <p:spPr>
            <a:xfrm>
              <a:off x="4163817" y="2437221"/>
              <a:ext cx="18722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SM</a:t>
              </a:r>
            </a:p>
            <a:p>
              <a:pPr algn="ctr"/>
              <a:r>
                <a:rPr lang="en-US" altLang="ko-KR" sz="1200" dirty="0">
                  <a:solidFill>
                    <a:srgbClr val="B70B1E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Scrum Master</a:t>
              </a:r>
              <a:endParaRPr lang="ko-KR" altLang="en-US" sz="12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2B0035-0041-4128-88B6-3B5CDDB10FFC}"/>
                </a:ext>
              </a:extLst>
            </p:cNvPr>
            <p:cNvSpPr txBox="1"/>
            <p:nvPr/>
          </p:nvSpPr>
          <p:spPr>
            <a:xfrm>
              <a:off x="4672870" y="2079373"/>
              <a:ext cx="873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정재훈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2079FE-E5C3-414A-9D9B-63A2AEEF0C6E}"/>
              </a:ext>
            </a:extLst>
          </p:cNvPr>
          <p:cNvGrpSpPr/>
          <p:nvPr/>
        </p:nvGrpSpPr>
        <p:grpSpPr>
          <a:xfrm>
            <a:off x="747775" y="1635620"/>
            <a:ext cx="2219097" cy="276999"/>
            <a:chOff x="624663" y="2499740"/>
            <a:chExt cx="2219097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0F377B-5397-4368-8759-88030491BB93}"/>
                </a:ext>
              </a:extLst>
            </p:cNvPr>
            <p:cNvSpPr txBox="1"/>
            <p:nvPr/>
          </p:nvSpPr>
          <p:spPr>
            <a:xfrm>
              <a:off x="624663" y="2499740"/>
              <a:ext cx="274434" cy="276999"/>
            </a:xfrm>
            <a:prstGeom prst="rect">
              <a:avLst/>
            </a:prstGeom>
            <a:solidFill>
              <a:srgbClr val="B70B1E"/>
            </a:solidFill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BBE51-F4A7-4176-BDBC-CE02F8BFC1D7}"/>
                </a:ext>
              </a:extLst>
            </p:cNvPr>
            <p:cNvSpPr txBox="1"/>
            <p:nvPr/>
          </p:nvSpPr>
          <p:spPr>
            <a:xfrm>
              <a:off x="971500" y="2499740"/>
              <a:ext cx="187226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요구사항 간의 의존성 관리</a:t>
              </a:r>
              <a:endParaRPr lang="en-US" altLang="ko-KR" sz="11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37BF63-B0B5-486A-999D-4F3BA1E77105}"/>
              </a:ext>
            </a:extLst>
          </p:cNvPr>
          <p:cNvGrpSpPr/>
          <p:nvPr/>
        </p:nvGrpSpPr>
        <p:grpSpPr>
          <a:xfrm>
            <a:off x="5330742" y="2375241"/>
            <a:ext cx="2446730" cy="926919"/>
            <a:chOff x="1600554" y="2017765"/>
            <a:chExt cx="2446730" cy="926919"/>
          </a:xfrm>
        </p:grpSpPr>
        <p:sp>
          <p:nvSpPr>
            <p:cNvPr id="6" name="Meeting">
              <a:extLst>
                <a:ext uri="{FF2B5EF4-FFF2-40B4-BE49-F238E27FC236}">
                  <a16:creationId xmlns:a16="http://schemas.microsoft.com/office/drawing/2014/main" id="{E2E9A783-AA59-4A67-944D-6503E04A64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00554" y="2017765"/>
              <a:ext cx="893015" cy="893015"/>
            </a:xfrm>
            <a:custGeom>
              <a:avLst/>
              <a:gdLst>
                <a:gd name="T0" fmla="*/ 111 w 1413"/>
                <a:gd name="T1" fmla="*/ 163 h 1412"/>
                <a:gd name="T2" fmla="*/ 437 w 1413"/>
                <a:gd name="T3" fmla="*/ 163 h 1412"/>
                <a:gd name="T4" fmla="*/ 1143 w 1413"/>
                <a:gd name="T5" fmla="*/ 0 h 1412"/>
                <a:gd name="T6" fmla="*/ 1143 w 1413"/>
                <a:gd name="T7" fmla="*/ 326 h 1412"/>
                <a:gd name="T8" fmla="*/ 1143 w 1413"/>
                <a:gd name="T9" fmla="*/ 0 h 1412"/>
                <a:gd name="T10" fmla="*/ 86 w 1413"/>
                <a:gd name="T11" fmla="*/ 467 h 1412"/>
                <a:gd name="T12" fmla="*/ 8 w 1413"/>
                <a:gd name="T13" fmla="*/ 628 h 1412"/>
                <a:gd name="T14" fmla="*/ 57 w 1413"/>
                <a:gd name="T15" fmla="*/ 826 h 1412"/>
                <a:gd name="T16" fmla="*/ 111 w 1413"/>
                <a:gd name="T17" fmla="*/ 924 h 1412"/>
                <a:gd name="T18" fmla="*/ 166 w 1413"/>
                <a:gd name="T19" fmla="*/ 815 h 1412"/>
                <a:gd name="T20" fmla="*/ 393 w 1413"/>
                <a:gd name="T21" fmla="*/ 1412 h 1412"/>
                <a:gd name="T22" fmla="*/ 437 w 1413"/>
                <a:gd name="T23" fmla="*/ 630 h 1412"/>
                <a:gd name="T24" fmla="*/ 529 w 1413"/>
                <a:gd name="T25" fmla="*/ 757 h 1412"/>
                <a:gd name="T26" fmla="*/ 760 w 1413"/>
                <a:gd name="T27" fmla="*/ 776 h 1412"/>
                <a:gd name="T28" fmla="*/ 581 w 1413"/>
                <a:gd name="T29" fmla="*/ 660 h 1412"/>
                <a:gd name="T30" fmla="*/ 461 w 1413"/>
                <a:gd name="T31" fmla="*/ 458 h 1412"/>
                <a:gd name="T32" fmla="*/ 230 w 1413"/>
                <a:gd name="T33" fmla="*/ 380 h 1412"/>
                <a:gd name="T34" fmla="*/ 980 w 1413"/>
                <a:gd name="T35" fmla="*/ 435 h 1412"/>
                <a:gd name="T36" fmla="*/ 958 w 1413"/>
                <a:gd name="T37" fmla="*/ 462 h 1412"/>
                <a:gd name="T38" fmla="*/ 783 w 1413"/>
                <a:gd name="T39" fmla="*/ 679 h 1412"/>
                <a:gd name="T40" fmla="*/ 892 w 1413"/>
                <a:gd name="T41" fmla="*/ 755 h 1412"/>
                <a:gd name="T42" fmla="*/ 980 w 1413"/>
                <a:gd name="T43" fmla="*/ 631 h 1412"/>
                <a:gd name="T44" fmla="*/ 1022 w 1413"/>
                <a:gd name="T45" fmla="*/ 1412 h 1412"/>
                <a:gd name="T46" fmla="*/ 1246 w 1413"/>
                <a:gd name="T47" fmla="*/ 877 h 1412"/>
                <a:gd name="T48" fmla="*/ 1353 w 1413"/>
                <a:gd name="T49" fmla="*/ 869 h 1412"/>
                <a:gd name="T50" fmla="*/ 1402 w 1413"/>
                <a:gd name="T51" fmla="*/ 674 h 1412"/>
                <a:gd name="T52" fmla="*/ 1333 w 1413"/>
                <a:gd name="T53" fmla="*/ 474 h 1412"/>
                <a:gd name="T54" fmla="*/ 1098 w 1413"/>
                <a:gd name="T55" fmla="*/ 380 h 1412"/>
                <a:gd name="T56" fmla="*/ 166 w 1413"/>
                <a:gd name="T57" fmla="*/ 809 h 1412"/>
                <a:gd name="T58" fmla="*/ 115 w 1413"/>
                <a:gd name="T59" fmla="*/ 657 h 1412"/>
                <a:gd name="T60" fmla="*/ 1251 w 1413"/>
                <a:gd name="T61" fmla="*/ 564 h 1412"/>
                <a:gd name="T62" fmla="*/ 1251 w 1413"/>
                <a:gd name="T63" fmla="*/ 799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13" h="1412">
                  <a:moveTo>
                    <a:pt x="274" y="0"/>
                  </a:moveTo>
                  <a:cubicBezTo>
                    <a:pt x="184" y="0"/>
                    <a:pt x="111" y="73"/>
                    <a:pt x="111" y="163"/>
                  </a:cubicBezTo>
                  <a:cubicBezTo>
                    <a:pt x="111" y="253"/>
                    <a:pt x="184" y="326"/>
                    <a:pt x="274" y="326"/>
                  </a:cubicBezTo>
                  <a:cubicBezTo>
                    <a:pt x="364" y="326"/>
                    <a:pt x="437" y="253"/>
                    <a:pt x="437" y="163"/>
                  </a:cubicBezTo>
                  <a:cubicBezTo>
                    <a:pt x="437" y="73"/>
                    <a:pt x="364" y="0"/>
                    <a:pt x="274" y="0"/>
                  </a:cubicBezTo>
                  <a:close/>
                  <a:moveTo>
                    <a:pt x="1143" y="0"/>
                  </a:moveTo>
                  <a:cubicBezTo>
                    <a:pt x="1053" y="0"/>
                    <a:pt x="980" y="73"/>
                    <a:pt x="980" y="163"/>
                  </a:cubicBezTo>
                  <a:cubicBezTo>
                    <a:pt x="980" y="253"/>
                    <a:pt x="1053" y="326"/>
                    <a:pt x="1143" y="326"/>
                  </a:cubicBezTo>
                  <a:cubicBezTo>
                    <a:pt x="1232" y="326"/>
                    <a:pt x="1305" y="253"/>
                    <a:pt x="1305" y="163"/>
                  </a:cubicBezTo>
                  <a:cubicBezTo>
                    <a:pt x="1305" y="73"/>
                    <a:pt x="1232" y="0"/>
                    <a:pt x="1143" y="0"/>
                  </a:cubicBezTo>
                  <a:close/>
                  <a:moveTo>
                    <a:pt x="230" y="380"/>
                  </a:moveTo>
                  <a:cubicBezTo>
                    <a:pt x="171" y="380"/>
                    <a:pt x="117" y="413"/>
                    <a:pt x="86" y="467"/>
                  </a:cubicBezTo>
                  <a:cubicBezTo>
                    <a:pt x="85" y="468"/>
                    <a:pt x="85" y="469"/>
                    <a:pt x="84" y="470"/>
                  </a:cubicBezTo>
                  <a:lnTo>
                    <a:pt x="8" y="628"/>
                  </a:lnTo>
                  <a:cubicBezTo>
                    <a:pt x="2" y="640"/>
                    <a:pt x="0" y="655"/>
                    <a:pt x="5" y="669"/>
                  </a:cubicBezTo>
                  <a:lnTo>
                    <a:pt x="57" y="826"/>
                  </a:lnTo>
                  <a:lnTo>
                    <a:pt x="57" y="869"/>
                  </a:lnTo>
                  <a:cubicBezTo>
                    <a:pt x="57" y="897"/>
                    <a:pt x="83" y="924"/>
                    <a:pt x="111" y="924"/>
                  </a:cubicBezTo>
                  <a:cubicBezTo>
                    <a:pt x="140" y="924"/>
                    <a:pt x="166" y="897"/>
                    <a:pt x="166" y="869"/>
                  </a:cubicBezTo>
                  <a:lnTo>
                    <a:pt x="166" y="815"/>
                  </a:lnTo>
                  <a:lnTo>
                    <a:pt x="208" y="1412"/>
                  </a:lnTo>
                  <a:lnTo>
                    <a:pt x="393" y="1412"/>
                  </a:lnTo>
                  <a:lnTo>
                    <a:pt x="437" y="815"/>
                  </a:lnTo>
                  <a:lnTo>
                    <a:pt x="437" y="630"/>
                  </a:lnTo>
                  <a:lnTo>
                    <a:pt x="498" y="733"/>
                  </a:lnTo>
                  <a:cubicBezTo>
                    <a:pt x="505" y="744"/>
                    <a:pt x="516" y="753"/>
                    <a:pt x="529" y="757"/>
                  </a:cubicBezTo>
                  <a:lnTo>
                    <a:pt x="691" y="811"/>
                  </a:lnTo>
                  <a:cubicBezTo>
                    <a:pt x="718" y="820"/>
                    <a:pt x="751" y="803"/>
                    <a:pt x="760" y="776"/>
                  </a:cubicBezTo>
                  <a:cubicBezTo>
                    <a:pt x="769" y="749"/>
                    <a:pt x="752" y="717"/>
                    <a:pt x="725" y="708"/>
                  </a:cubicBezTo>
                  <a:lnTo>
                    <a:pt x="581" y="660"/>
                  </a:lnTo>
                  <a:lnTo>
                    <a:pt x="461" y="460"/>
                  </a:lnTo>
                  <a:cubicBezTo>
                    <a:pt x="461" y="459"/>
                    <a:pt x="461" y="459"/>
                    <a:pt x="461" y="458"/>
                  </a:cubicBezTo>
                  <a:cubicBezTo>
                    <a:pt x="431" y="414"/>
                    <a:pt x="382" y="380"/>
                    <a:pt x="323" y="380"/>
                  </a:cubicBezTo>
                  <a:lnTo>
                    <a:pt x="230" y="380"/>
                  </a:lnTo>
                  <a:close/>
                  <a:moveTo>
                    <a:pt x="1098" y="380"/>
                  </a:moveTo>
                  <a:cubicBezTo>
                    <a:pt x="1055" y="380"/>
                    <a:pt x="1012" y="402"/>
                    <a:pt x="980" y="435"/>
                  </a:cubicBezTo>
                  <a:lnTo>
                    <a:pt x="980" y="436"/>
                  </a:lnTo>
                  <a:cubicBezTo>
                    <a:pt x="972" y="445"/>
                    <a:pt x="964" y="452"/>
                    <a:pt x="958" y="462"/>
                  </a:cubicBezTo>
                  <a:lnTo>
                    <a:pt x="837" y="664"/>
                  </a:lnTo>
                  <a:lnTo>
                    <a:pt x="783" y="679"/>
                  </a:lnTo>
                  <a:cubicBezTo>
                    <a:pt x="810" y="706"/>
                    <a:pt x="828" y="744"/>
                    <a:pt x="817" y="782"/>
                  </a:cubicBezTo>
                  <a:lnTo>
                    <a:pt x="892" y="755"/>
                  </a:lnTo>
                  <a:cubicBezTo>
                    <a:pt x="902" y="750"/>
                    <a:pt x="913" y="744"/>
                    <a:pt x="919" y="733"/>
                  </a:cubicBezTo>
                  <a:lnTo>
                    <a:pt x="980" y="631"/>
                  </a:lnTo>
                  <a:lnTo>
                    <a:pt x="980" y="815"/>
                  </a:lnTo>
                  <a:lnTo>
                    <a:pt x="1022" y="1412"/>
                  </a:lnTo>
                  <a:lnTo>
                    <a:pt x="1207" y="1412"/>
                  </a:lnTo>
                  <a:lnTo>
                    <a:pt x="1246" y="877"/>
                  </a:lnTo>
                  <a:cubicBezTo>
                    <a:pt x="1250" y="905"/>
                    <a:pt x="1269" y="923"/>
                    <a:pt x="1299" y="923"/>
                  </a:cubicBezTo>
                  <a:cubicBezTo>
                    <a:pt x="1331" y="923"/>
                    <a:pt x="1353" y="901"/>
                    <a:pt x="1353" y="869"/>
                  </a:cubicBezTo>
                  <a:lnTo>
                    <a:pt x="1353" y="826"/>
                  </a:lnTo>
                  <a:lnTo>
                    <a:pt x="1402" y="674"/>
                  </a:lnTo>
                  <a:cubicBezTo>
                    <a:pt x="1413" y="657"/>
                    <a:pt x="1413" y="641"/>
                    <a:pt x="1407" y="630"/>
                  </a:cubicBezTo>
                  <a:lnTo>
                    <a:pt x="1333" y="474"/>
                  </a:lnTo>
                  <a:cubicBezTo>
                    <a:pt x="1305" y="419"/>
                    <a:pt x="1250" y="380"/>
                    <a:pt x="1185" y="380"/>
                  </a:cubicBezTo>
                  <a:lnTo>
                    <a:pt x="1098" y="380"/>
                  </a:lnTo>
                  <a:close/>
                  <a:moveTo>
                    <a:pt x="166" y="550"/>
                  </a:moveTo>
                  <a:lnTo>
                    <a:pt x="166" y="809"/>
                  </a:lnTo>
                  <a:cubicBezTo>
                    <a:pt x="165" y="805"/>
                    <a:pt x="164" y="801"/>
                    <a:pt x="162" y="798"/>
                  </a:cubicBezTo>
                  <a:lnTo>
                    <a:pt x="115" y="657"/>
                  </a:lnTo>
                  <a:lnTo>
                    <a:pt x="166" y="550"/>
                  </a:lnTo>
                  <a:close/>
                  <a:moveTo>
                    <a:pt x="1251" y="564"/>
                  </a:moveTo>
                  <a:lnTo>
                    <a:pt x="1299" y="657"/>
                  </a:lnTo>
                  <a:lnTo>
                    <a:pt x="1251" y="799"/>
                  </a:lnTo>
                  <a:lnTo>
                    <a:pt x="1251" y="564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67A6E-45F2-4E89-8579-F860AEA216EE}"/>
                </a:ext>
              </a:extLst>
            </p:cNvPr>
            <p:cNvSpPr txBox="1"/>
            <p:nvPr/>
          </p:nvSpPr>
          <p:spPr>
            <a:xfrm>
              <a:off x="2842392" y="2390686"/>
              <a:ext cx="12048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PO</a:t>
              </a:r>
            </a:p>
            <a:p>
              <a:pPr algn="ctr"/>
              <a:r>
                <a:rPr lang="en-US" altLang="ko-KR" sz="1200" dirty="0">
                  <a:solidFill>
                    <a:srgbClr val="B70B1E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Project Owner</a:t>
              </a:r>
              <a:endParaRPr lang="ko-KR" altLang="en-US" sz="12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ABC30F-7E4B-4A85-BBFF-BFD5FDF0E2B2}"/>
                </a:ext>
              </a:extLst>
            </p:cNvPr>
            <p:cNvSpPr txBox="1"/>
            <p:nvPr/>
          </p:nvSpPr>
          <p:spPr>
            <a:xfrm>
              <a:off x="3007848" y="2049444"/>
              <a:ext cx="873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한수인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03ED940-C5DB-4E7F-A961-EC59AA5ADAE4}"/>
              </a:ext>
            </a:extLst>
          </p:cNvPr>
          <p:cNvGrpSpPr/>
          <p:nvPr/>
        </p:nvGrpSpPr>
        <p:grpSpPr>
          <a:xfrm>
            <a:off x="5071596" y="1635620"/>
            <a:ext cx="2304321" cy="276999"/>
            <a:chOff x="4598111" y="2499741"/>
            <a:chExt cx="2304321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1A4916-EBBB-435D-8071-884EE868E218}"/>
                </a:ext>
              </a:extLst>
            </p:cNvPr>
            <p:cNvSpPr txBox="1"/>
            <p:nvPr/>
          </p:nvSpPr>
          <p:spPr>
            <a:xfrm>
              <a:off x="4598111" y="2499741"/>
              <a:ext cx="274434" cy="276999"/>
            </a:xfrm>
            <a:prstGeom prst="rect">
              <a:avLst/>
            </a:prstGeom>
            <a:solidFill>
              <a:srgbClr val="B70B1E"/>
            </a:solidFill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423FF-535A-480F-A828-51611221E773}"/>
                </a:ext>
              </a:extLst>
            </p:cNvPr>
            <p:cNvSpPr txBox="1"/>
            <p:nvPr/>
          </p:nvSpPr>
          <p:spPr>
            <a:xfrm>
              <a:off x="5016056" y="2499741"/>
              <a:ext cx="18863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문제가 있는 요구사항 처리</a:t>
              </a:r>
              <a:endParaRPr lang="en-US" altLang="ko-KR" sz="1100" dirty="0">
                <a:solidFill>
                  <a:srgbClr val="B70B1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696979C-4E1D-46C2-A265-E7E84014A1AA}"/>
              </a:ext>
            </a:extLst>
          </p:cNvPr>
          <p:cNvSpPr txBox="1"/>
          <p:nvPr/>
        </p:nvSpPr>
        <p:spPr>
          <a:xfrm>
            <a:off x="603755" y="3571211"/>
            <a:ext cx="3664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요구사항 간의 의존성을 파악하여 문제시 조치</a:t>
            </a:r>
            <a:endParaRPr lang="en-US" altLang="ko-KR" sz="1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 간의 스프린트가 의존성을 가지지 않도록 유도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390197-076F-4BEB-AE40-5BAC4089C0DF}"/>
              </a:ext>
            </a:extLst>
          </p:cNvPr>
          <p:cNvSpPr txBox="1"/>
          <p:nvPr/>
        </p:nvSpPr>
        <p:spPr>
          <a:xfrm>
            <a:off x="5053014" y="3557162"/>
            <a:ext cx="3895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스프린트에서 발생한 요구사항 문제에 대한 처리 담당</a:t>
            </a:r>
            <a:endParaRPr lang="en-US" altLang="ko-KR" sz="1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스프린트 도중 발생할 수 있는 의존성에 관한 문제를 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Stakeholder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와 협의하는 역할</a:t>
            </a:r>
            <a:endParaRPr lang="en-US" altLang="ko-KR" sz="1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550615"/>
      </p:ext>
    </p:extLst>
  </p:cSld>
  <p:clrMapOvr>
    <a:masterClrMapping/>
  </p:clrMapOvr>
  <p:transition spd="med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74606-1C28-452A-A8E4-B9009F65793A}"/>
              </a:ext>
            </a:extLst>
          </p:cNvPr>
          <p:cNvSpPr txBox="1"/>
          <p:nvPr/>
        </p:nvSpPr>
        <p:spPr>
          <a:xfrm>
            <a:off x="-1800" y="2041935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3200" i="0" u="none" kern="1200" spc="-100" baseline="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Project Charter</a:t>
            </a:r>
          </a:p>
        </p:txBody>
      </p:sp>
    </p:spTree>
    <p:extLst>
      <p:ext uri="{BB962C8B-B14F-4D97-AF65-F5344CB8AC3E}">
        <p14:creationId xmlns:p14="http://schemas.microsoft.com/office/powerpoint/2010/main" val="3542154168"/>
      </p:ext>
    </p:extLst>
  </p:cSld>
  <p:clrMapOvr>
    <a:masterClrMapping/>
  </p:clrMapOvr>
  <p:transition spd="med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EECFC-A9D7-4E96-BAA1-3A37B4366284}"/>
              </a:ext>
            </a:extLst>
          </p:cNvPr>
          <p:cNvSpPr txBox="1"/>
          <p:nvPr/>
        </p:nvSpPr>
        <p:spPr>
          <a:xfrm>
            <a:off x="5481769" y="346401"/>
            <a:ext cx="326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Project Charter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5973D4-E77B-47E9-A5B4-CB0EC4E6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50" y="1131550"/>
            <a:ext cx="2467955" cy="3490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1DE19E-BAAE-4089-B7CB-28A563D5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002" y="1131550"/>
            <a:ext cx="2467955" cy="3490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E8B3C9-E3F3-444F-8B11-F0C0AB0B3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554" y="1131550"/>
            <a:ext cx="2467955" cy="3490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FB32A3-C0CE-44C5-940C-3E3296CED3CC}"/>
              </a:ext>
            </a:extLst>
          </p:cNvPr>
          <p:cNvSpPr/>
          <p:nvPr/>
        </p:nvSpPr>
        <p:spPr>
          <a:xfrm>
            <a:off x="6483814" y="4867889"/>
            <a:ext cx="2645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hlinkClick r:id="rId6"/>
              </a:rPr>
              <a:t>ProjectCharter</a:t>
            </a:r>
            <a:r>
              <a:rPr lang="en-US" altLang="ko-KR" sz="1200" dirty="0"/>
              <a:t>.pdf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719958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75972" y="346401"/>
            <a:ext cx="5474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ln w="3175">
                  <a:solidFill>
                    <a:schemeClr val="bg1"/>
                  </a:solidFill>
                </a:ln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전국민 온라인 지식 나눔 플랫폼</a:t>
            </a:r>
            <a:endParaRPr lang="en-US" altLang="ko-KR" sz="3200" b="1" dirty="0">
              <a:ln w="3175">
                <a:solidFill>
                  <a:schemeClr val="bg1"/>
                </a:solidFill>
              </a:ln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7D5740-F450-42A0-A662-89416E315AB9}"/>
              </a:ext>
            </a:extLst>
          </p:cNvPr>
          <p:cNvGrpSpPr/>
          <p:nvPr/>
        </p:nvGrpSpPr>
        <p:grpSpPr>
          <a:xfrm>
            <a:off x="755470" y="1131321"/>
            <a:ext cx="2160300" cy="2160300"/>
            <a:chOff x="971500" y="1275570"/>
            <a:chExt cx="2160300" cy="2160300"/>
          </a:xfrm>
          <a:noFill/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668CF49-A66A-4806-AEE7-9B4A7CD603AA}"/>
                </a:ext>
              </a:extLst>
            </p:cNvPr>
            <p:cNvSpPr/>
            <p:nvPr/>
          </p:nvSpPr>
          <p:spPr>
            <a:xfrm>
              <a:off x="971500" y="1275570"/>
              <a:ext cx="2160300" cy="21603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BAF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n w="6350"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63EAC5-3408-401B-B2CE-8CF795A3A6D5}"/>
                </a:ext>
              </a:extLst>
            </p:cNvPr>
            <p:cNvSpPr txBox="1"/>
            <p:nvPr/>
          </p:nvSpPr>
          <p:spPr>
            <a:xfrm>
              <a:off x="1391854" y="1740753"/>
              <a:ext cx="1319592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 b="1" dirty="0">
                  <a:ln w="6350">
                    <a:noFill/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대한민국</a:t>
              </a:r>
              <a:endParaRPr lang="en-US" altLang="ko-KR" sz="2400" b="1" dirty="0">
                <a:ln w="6350">
                  <a:noFill/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sz="2400" b="1" dirty="0">
                  <a:ln w="6350">
                    <a:noFill/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누구나</a:t>
              </a:r>
              <a:endParaRPr lang="en-US" altLang="ko-KR" sz="2400" b="1" dirty="0">
                <a:ln w="6350">
                  <a:noFill/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178417-ABF1-4106-B410-26025DC01819}"/>
                </a:ext>
              </a:extLst>
            </p:cNvPr>
            <p:cNvSpPr txBox="1"/>
            <p:nvPr/>
          </p:nvSpPr>
          <p:spPr>
            <a:xfrm>
              <a:off x="1427120" y="2563185"/>
              <a:ext cx="124906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 b="1" dirty="0">
                  <a:ln w="6350">
                    <a:noFill/>
                  </a:ln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지식과 지혜를</a:t>
              </a:r>
              <a:endParaRPr lang="en-US" altLang="ko-KR" sz="1400" b="1" dirty="0">
                <a:ln w="6350">
                  <a:noFill/>
                </a:ln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sz="1400" b="1" dirty="0">
                  <a:ln w="6350">
                    <a:noFill/>
                  </a:ln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공유하고</a:t>
              </a:r>
              <a:endParaRPr lang="en-US" altLang="ko-KR" sz="1400" b="1" dirty="0">
                <a:ln w="6350">
                  <a:noFill/>
                </a:ln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F83F59-720D-4828-9A4A-56628B8E29CB}"/>
              </a:ext>
            </a:extLst>
          </p:cNvPr>
          <p:cNvGrpSpPr/>
          <p:nvPr/>
        </p:nvGrpSpPr>
        <p:grpSpPr>
          <a:xfrm>
            <a:off x="3515483" y="2427730"/>
            <a:ext cx="2160300" cy="2160300"/>
            <a:chOff x="3419840" y="2355720"/>
            <a:chExt cx="2160300" cy="2160300"/>
          </a:xfrm>
          <a:solidFill>
            <a:schemeClr val="bg1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664F02-BB79-4316-848F-A06F137B61A2}"/>
                </a:ext>
              </a:extLst>
            </p:cNvPr>
            <p:cNvSpPr/>
            <p:nvPr/>
          </p:nvSpPr>
          <p:spPr>
            <a:xfrm>
              <a:off x="3419840" y="2355720"/>
              <a:ext cx="2160300" cy="2160300"/>
            </a:xfrm>
            <a:prstGeom prst="ellipse">
              <a:avLst/>
            </a:prstGeom>
            <a:grpFill/>
            <a:ln w="76200">
              <a:solidFill>
                <a:srgbClr val="F36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n w="6350"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FC5442-968C-411A-8C00-CAE3F7E4077A}"/>
                </a:ext>
              </a:extLst>
            </p:cNvPr>
            <p:cNvSpPr txBox="1"/>
            <p:nvPr/>
          </p:nvSpPr>
          <p:spPr>
            <a:xfrm>
              <a:off x="3840194" y="2829468"/>
              <a:ext cx="13195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 b="1" dirty="0">
                  <a:ln w="6350">
                    <a:noFill/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강사와</a:t>
              </a:r>
              <a:endParaRPr lang="en-US" altLang="ko-KR" sz="2400" b="1" dirty="0">
                <a:ln w="6350">
                  <a:noFill/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sz="2400" b="1" dirty="0">
                  <a:ln w="6350">
                    <a:noFill/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학습자가</a:t>
              </a:r>
              <a:endParaRPr lang="en-US" altLang="ko-KR" sz="2400" b="1" dirty="0">
                <a:ln w="6350">
                  <a:noFill/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611C14-325C-40FC-904D-D2116B639A9F}"/>
                </a:ext>
              </a:extLst>
            </p:cNvPr>
            <p:cNvSpPr txBox="1"/>
            <p:nvPr/>
          </p:nvSpPr>
          <p:spPr>
            <a:xfrm>
              <a:off x="3875461" y="3780465"/>
              <a:ext cx="12490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 b="1" dirty="0">
                  <a:ln w="6350">
                    <a:noFill/>
                  </a:ln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서로 소통하며</a:t>
              </a:r>
              <a:endParaRPr lang="en-US" altLang="ko-KR" sz="1400" b="1" dirty="0">
                <a:ln w="6350">
                  <a:noFill/>
                </a:ln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5B59DB-1E22-40F7-A38F-6438438578EE}"/>
              </a:ext>
            </a:extLst>
          </p:cNvPr>
          <p:cNvGrpSpPr/>
          <p:nvPr/>
        </p:nvGrpSpPr>
        <p:grpSpPr>
          <a:xfrm>
            <a:off x="6228230" y="1156676"/>
            <a:ext cx="2160300" cy="2160300"/>
            <a:chOff x="6228230" y="1203560"/>
            <a:chExt cx="2160300" cy="2160300"/>
          </a:xfrm>
          <a:solidFill>
            <a:schemeClr val="bg1"/>
          </a:soli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1A1EA76-5998-42B1-9DFF-73FE6323D89F}"/>
                </a:ext>
              </a:extLst>
            </p:cNvPr>
            <p:cNvSpPr/>
            <p:nvPr/>
          </p:nvSpPr>
          <p:spPr>
            <a:xfrm>
              <a:off x="6228230" y="1203560"/>
              <a:ext cx="2160300" cy="2160300"/>
            </a:xfrm>
            <a:prstGeom prst="ellipse">
              <a:avLst/>
            </a:prstGeom>
            <a:grpFill/>
            <a:ln w="76200">
              <a:solidFill>
                <a:srgbClr val="0045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n w="6350"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3357C-FAF6-449D-9184-A92629623E41}"/>
                </a:ext>
              </a:extLst>
            </p:cNvPr>
            <p:cNvSpPr txBox="1"/>
            <p:nvPr/>
          </p:nvSpPr>
          <p:spPr>
            <a:xfrm>
              <a:off x="6364853" y="1796690"/>
              <a:ext cx="18870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 b="1" dirty="0">
                  <a:ln w="6350">
                    <a:noFill/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한양대학교의</a:t>
              </a:r>
              <a:endParaRPr lang="en-US" altLang="ko-KR" sz="2400" b="1" dirty="0">
                <a:ln w="6350">
                  <a:noFill/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D58DF7-2224-48E1-AA0C-92EDF71FADE1}"/>
                </a:ext>
              </a:extLst>
            </p:cNvPr>
            <p:cNvSpPr txBox="1"/>
            <p:nvPr/>
          </p:nvSpPr>
          <p:spPr>
            <a:xfrm>
              <a:off x="6576459" y="2361926"/>
              <a:ext cx="14638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 b="1" dirty="0">
                  <a:ln w="6350">
                    <a:noFill/>
                  </a:ln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선진화된</a:t>
              </a:r>
              <a:endParaRPr lang="en-US" altLang="ko-KR" sz="1400" b="1" dirty="0">
                <a:ln w="6350">
                  <a:noFill/>
                </a:ln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sz="1400" b="1" dirty="0">
                  <a:ln w="6350">
                    <a:noFill/>
                  </a:ln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온라인 교육 주도</a:t>
              </a:r>
              <a:endParaRPr lang="en-US" altLang="ko-KR" sz="1400" b="1" dirty="0">
                <a:ln w="6350">
                  <a:noFill/>
                </a:ln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C1A47CD-817F-4B4F-92CF-228BB6BE3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47"/>
          <a:stretch/>
        </p:blipFill>
        <p:spPr>
          <a:xfrm>
            <a:off x="-756740" y="555470"/>
            <a:ext cx="643120" cy="5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386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4770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 b="1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</a:t>
            </a:r>
            <a:r>
              <a:rPr lang="en-US" altLang="ko-KR" sz="2800" b="1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HANKS</a:t>
            </a:r>
          </a:p>
        </p:txBody>
      </p:sp>
      <p:cxnSp>
        <p:nvCxnSpPr>
          <p:cNvPr id="2" name="직선 연결선 1"/>
          <p:cNvCxnSpPr>
            <a:cxnSpLocks/>
          </p:cNvCxnSpPr>
          <p:nvPr/>
        </p:nvCxnSpPr>
        <p:spPr>
          <a:xfrm>
            <a:off x="5210822" y="2622975"/>
            <a:ext cx="3933178" cy="0"/>
          </a:xfrm>
          <a:prstGeom prst="line">
            <a:avLst/>
          </a:prstGeom>
          <a:ln w="1905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cxnSpLocks/>
          </p:cNvCxnSpPr>
          <p:nvPr/>
        </p:nvCxnSpPr>
        <p:spPr>
          <a:xfrm>
            <a:off x="0" y="2371551"/>
            <a:ext cx="3917883" cy="0"/>
          </a:xfrm>
          <a:prstGeom prst="line">
            <a:avLst/>
          </a:prstGeom>
          <a:ln w="19050" algn="ctr">
            <a:solidFill>
              <a:srgbClr val="B70B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E9F766-CB6E-415E-B886-86F6A0E8101A}"/>
              </a:ext>
            </a:extLst>
          </p:cNvPr>
          <p:cNvGrpSpPr/>
          <p:nvPr/>
        </p:nvGrpSpPr>
        <p:grpSpPr>
          <a:xfrm>
            <a:off x="6310584" y="3592860"/>
            <a:ext cx="2833416" cy="556977"/>
            <a:chOff x="6192225" y="51400"/>
            <a:chExt cx="2844396" cy="5569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583337-D9E6-4841-8D37-E57FD2F81392}"/>
                </a:ext>
              </a:extLst>
            </p:cNvPr>
            <p:cNvSpPr txBox="1"/>
            <p:nvPr/>
          </p:nvSpPr>
          <p:spPr>
            <a:xfrm>
              <a:off x="6192225" y="51400"/>
              <a:ext cx="2844396" cy="369332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spAutoFit/>
            </a:bodyPr>
            <a:lstStyle/>
            <a:p>
              <a:pPr algn="r">
                <a:spcAft>
                  <a:spcPts val="600"/>
                </a:spcAft>
                <a:defRPr lang="ko-KR" altLang="en-US"/>
              </a:pPr>
              <a:r>
                <a:rPr lang="en-US" altLang="ko-KR" b="1" spc="-1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This is </a:t>
              </a:r>
              <a:r>
                <a:rPr lang="en-US" altLang="ko-KR" b="1" spc="-100" dirty="0">
                  <a:solidFill>
                    <a:srgbClr val="B70B1E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LES/B2B/SD1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0F9BA2-7850-4289-99E3-6FED73ABA579}"/>
                </a:ext>
              </a:extLst>
            </p:cNvPr>
            <p:cNvSpPr txBox="1"/>
            <p:nvPr/>
          </p:nvSpPr>
          <p:spPr>
            <a:xfrm>
              <a:off x="6192225" y="331378"/>
              <a:ext cx="2844396" cy="27699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spAutoFit/>
            </a:bodyPr>
            <a:lstStyle/>
            <a:p>
              <a:pPr algn="ctr">
                <a:spcAft>
                  <a:spcPts val="600"/>
                </a:spcAft>
                <a:defRPr lang="ko-KR" altLang="en-US"/>
              </a:pPr>
              <a:r>
                <a:rPr lang="en-US" altLang="ko-KR" sz="1200" b="1" spc="-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The customer is always and completely right!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46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61558-BAAE-462C-B2C7-CE5B6E8333CF}"/>
              </a:ext>
            </a:extLst>
          </p:cNvPr>
          <p:cNvSpPr txBox="1"/>
          <p:nvPr/>
        </p:nvSpPr>
        <p:spPr>
          <a:xfrm>
            <a:off x="-1800" y="2041935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3200" i="0" u="none" kern="1200" spc="-100" baseline="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 프로세스 선정</a:t>
            </a:r>
            <a:endParaRPr lang="en-US" altLang="ko-KR" sz="3200" i="0" u="none" kern="1200" spc="-100" baseline="0" dirty="0">
              <a:solidFill>
                <a:srgbClr val="B70B1E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05437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789D07E-3AB2-41B9-BEEA-908AC7CEDEC3}"/>
              </a:ext>
            </a:extLst>
          </p:cNvPr>
          <p:cNvSpPr txBox="1"/>
          <p:nvPr/>
        </p:nvSpPr>
        <p:spPr>
          <a:xfrm>
            <a:off x="631006" y="1246272"/>
            <a:ext cx="274434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1911D-3438-4762-B73E-1EBF471E96F5}"/>
              </a:ext>
            </a:extLst>
          </p:cNvPr>
          <p:cNvSpPr txBox="1"/>
          <p:nvPr/>
        </p:nvSpPr>
        <p:spPr>
          <a:xfrm>
            <a:off x="931605" y="1246272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사실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9" name="Group">
            <a:extLst>
              <a:ext uri="{FF2B5EF4-FFF2-40B4-BE49-F238E27FC236}">
                <a16:creationId xmlns:a16="http://schemas.microsoft.com/office/drawing/2014/main" id="{8FD68C38-0C15-4DED-8DD3-764F59A2BC7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2095" y="3305947"/>
            <a:ext cx="710144" cy="654446"/>
          </a:xfrm>
          <a:custGeom>
            <a:avLst/>
            <a:gdLst>
              <a:gd name="T0" fmla="*/ 146 w 666"/>
              <a:gd name="T1" fmla="*/ 80 h 613"/>
              <a:gd name="T2" fmla="*/ 151 w 666"/>
              <a:gd name="T3" fmla="*/ 165 h 613"/>
              <a:gd name="T4" fmla="*/ 26 w 666"/>
              <a:gd name="T5" fmla="*/ 253 h 613"/>
              <a:gd name="T6" fmla="*/ 0 w 666"/>
              <a:gd name="T7" fmla="*/ 440 h 613"/>
              <a:gd name="T8" fmla="*/ 5 w 666"/>
              <a:gd name="T9" fmla="*/ 510 h 613"/>
              <a:gd name="T10" fmla="*/ 120 w 666"/>
              <a:gd name="T11" fmla="*/ 533 h 613"/>
              <a:gd name="T12" fmla="*/ 213 w 666"/>
              <a:gd name="T13" fmla="*/ 520 h 613"/>
              <a:gd name="T14" fmla="*/ 218 w 666"/>
              <a:gd name="T15" fmla="*/ 590 h 613"/>
              <a:gd name="T16" fmla="*/ 333 w 666"/>
              <a:gd name="T17" fmla="*/ 613 h 613"/>
              <a:gd name="T18" fmla="*/ 448 w 666"/>
              <a:gd name="T19" fmla="*/ 590 h 613"/>
              <a:gd name="T20" fmla="*/ 453 w 666"/>
              <a:gd name="T21" fmla="*/ 520 h 613"/>
              <a:gd name="T22" fmla="*/ 546 w 666"/>
              <a:gd name="T23" fmla="*/ 533 h 613"/>
              <a:gd name="T24" fmla="*/ 661 w 666"/>
              <a:gd name="T25" fmla="*/ 510 h 613"/>
              <a:gd name="T26" fmla="*/ 666 w 666"/>
              <a:gd name="T27" fmla="*/ 440 h 613"/>
              <a:gd name="T28" fmla="*/ 640 w 666"/>
              <a:gd name="T29" fmla="*/ 253 h 613"/>
              <a:gd name="T30" fmla="*/ 513 w 666"/>
              <a:gd name="T31" fmla="*/ 166 h 613"/>
              <a:gd name="T32" fmla="*/ 517 w 666"/>
              <a:gd name="T33" fmla="*/ 80 h 613"/>
              <a:gd name="T34" fmla="*/ 357 w 666"/>
              <a:gd name="T35" fmla="*/ 80 h 613"/>
              <a:gd name="T36" fmla="*/ 332 w 666"/>
              <a:gd name="T37" fmla="*/ 224 h 613"/>
              <a:gd name="T38" fmla="*/ 306 w 666"/>
              <a:gd name="T39" fmla="*/ 80 h 613"/>
              <a:gd name="T40" fmla="*/ 226 w 666"/>
              <a:gd name="T41" fmla="*/ 26 h 613"/>
              <a:gd name="T42" fmla="*/ 226 w 666"/>
              <a:gd name="T43" fmla="*/ 133 h 613"/>
              <a:gd name="T44" fmla="*/ 226 w 666"/>
              <a:gd name="T45" fmla="*/ 26 h 613"/>
              <a:gd name="T46" fmla="*/ 490 w 666"/>
              <a:gd name="T47" fmla="*/ 80 h 613"/>
              <a:gd name="T48" fmla="*/ 384 w 666"/>
              <a:gd name="T49" fmla="*/ 80 h 613"/>
              <a:gd name="T50" fmla="*/ 226 w 666"/>
              <a:gd name="T51" fmla="*/ 160 h 613"/>
              <a:gd name="T52" fmla="*/ 306 w 666"/>
              <a:gd name="T53" fmla="*/ 244 h 613"/>
              <a:gd name="T54" fmla="*/ 282 w 666"/>
              <a:gd name="T55" fmla="*/ 411 h 613"/>
              <a:gd name="T56" fmla="*/ 240 w 666"/>
              <a:gd name="T57" fmla="*/ 440 h 613"/>
              <a:gd name="T58" fmla="*/ 213 w 666"/>
              <a:gd name="T59" fmla="*/ 253 h 613"/>
              <a:gd name="T60" fmla="*/ 226 w 666"/>
              <a:gd name="T61" fmla="*/ 160 h 613"/>
              <a:gd name="T62" fmla="*/ 489 w 666"/>
              <a:gd name="T63" fmla="*/ 179 h 613"/>
              <a:gd name="T64" fmla="*/ 495 w 666"/>
              <a:gd name="T65" fmla="*/ 331 h 613"/>
              <a:gd name="T66" fmla="*/ 426 w 666"/>
              <a:gd name="T67" fmla="*/ 445 h 613"/>
              <a:gd name="T68" fmla="*/ 426 w 666"/>
              <a:gd name="T69" fmla="*/ 333 h 613"/>
              <a:gd name="T70" fmla="*/ 357 w 666"/>
              <a:gd name="T71" fmla="*/ 240 h 613"/>
              <a:gd name="T72" fmla="*/ 120 w 666"/>
              <a:gd name="T73" fmla="*/ 186 h 613"/>
              <a:gd name="T74" fmla="*/ 120 w 666"/>
              <a:gd name="T75" fmla="*/ 320 h 613"/>
              <a:gd name="T76" fmla="*/ 120 w 666"/>
              <a:gd name="T77" fmla="*/ 186 h 613"/>
              <a:gd name="T78" fmla="*/ 613 w 666"/>
              <a:gd name="T79" fmla="*/ 253 h 613"/>
              <a:gd name="T80" fmla="*/ 480 w 666"/>
              <a:gd name="T81" fmla="*/ 253 h 613"/>
              <a:gd name="T82" fmla="*/ 333 w 666"/>
              <a:gd name="T83" fmla="*/ 266 h 613"/>
              <a:gd name="T84" fmla="*/ 333 w 666"/>
              <a:gd name="T85" fmla="*/ 400 h 613"/>
              <a:gd name="T86" fmla="*/ 333 w 666"/>
              <a:gd name="T87" fmla="*/ 266 h 613"/>
              <a:gd name="T88" fmla="*/ 213 w 666"/>
              <a:gd name="T89" fmla="*/ 440 h 613"/>
              <a:gd name="T90" fmla="*/ 199 w 666"/>
              <a:gd name="T91" fmla="*/ 497 h 613"/>
              <a:gd name="T92" fmla="*/ 40 w 666"/>
              <a:gd name="T93" fmla="*/ 497 h 613"/>
              <a:gd name="T94" fmla="*/ 26 w 666"/>
              <a:gd name="T95" fmla="*/ 440 h 613"/>
              <a:gd name="T96" fmla="*/ 546 w 666"/>
              <a:gd name="T97" fmla="*/ 346 h 613"/>
              <a:gd name="T98" fmla="*/ 640 w 666"/>
              <a:gd name="T99" fmla="*/ 491 h 613"/>
              <a:gd name="T100" fmla="*/ 546 w 666"/>
              <a:gd name="T101" fmla="*/ 506 h 613"/>
              <a:gd name="T102" fmla="*/ 453 w 666"/>
              <a:gd name="T103" fmla="*/ 491 h 613"/>
              <a:gd name="T104" fmla="*/ 546 w 666"/>
              <a:gd name="T105" fmla="*/ 346 h 613"/>
              <a:gd name="T106" fmla="*/ 426 w 666"/>
              <a:gd name="T107" fmla="*/ 520 h 613"/>
              <a:gd name="T108" fmla="*/ 412 w 666"/>
              <a:gd name="T109" fmla="*/ 577 h 613"/>
              <a:gd name="T110" fmla="*/ 253 w 666"/>
              <a:gd name="T111" fmla="*/ 577 h 613"/>
              <a:gd name="T112" fmla="*/ 240 w 666"/>
              <a:gd name="T113" fmla="*/ 52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66" h="613">
                <a:moveTo>
                  <a:pt x="226" y="0"/>
                </a:moveTo>
                <a:cubicBezTo>
                  <a:pt x="182" y="0"/>
                  <a:pt x="146" y="36"/>
                  <a:pt x="146" y="80"/>
                </a:cubicBezTo>
                <a:cubicBezTo>
                  <a:pt x="146" y="106"/>
                  <a:pt x="159" y="129"/>
                  <a:pt x="179" y="144"/>
                </a:cubicBezTo>
                <a:cubicBezTo>
                  <a:pt x="168" y="149"/>
                  <a:pt x="159" y="157"/>
                  <a:pt x="151" y="165"/>
                </a:cubicBezTo>
                <a:cubicBezTo>
                  <a:pt x="141" y="162"/>
                  <a:pt x="130" y="160"/>
                  <a:pt x="120" y="160"/>
                </a:cubicBezTo>
                <a:cubicBezTo>
                  <a:pt x="68" y="160"/>
                  <a:pt x="26" y="202"/>
                  <a:pt x="26" y="253"/>
                </a:cubicBezTo>
                <a:cubicBezTo>
                  <a:pt x="26" y="286"/>
                  <a:pt x="43" y="314"/>
                  <a:pt x="69" y="331"/>
                </a:cubicBezTo>
                <a:cubicBezTo>
                  <a:pt x="28" y="350"/>
                  <a:pt x="0" y="392"/>
                  <a:pt x="0" y="440"/>
                </a:cubicBezTo>
                <a:lnTo>
                  <a:pt x="0" y="500"/>
                </a:lnTo>
                <a:cubicBezTo>
                  <a:pt x="0" y="504"/>
                  <a:pt x="2" y="508"/>
                  <a:pt x="5" y="510"/>
                </a:cubicBezTo>
                <a:cubicBezTo>
                  <a:pt x="5" y="510"/>
                  <a:pt x="14" y="517"/>
                  <a:pt x="32" y="522"/>
                </a:cubicBezTo>
                <a:cubicBezTo>
                  <a:pt x="50" y="528"/>
                  <a:pt x="78" y="533"/>
                  <a:pt x="120" y="533"/>
                </a:cubicBezTo>
                <a:cubicBezTo>
                  <a:pt x="161" y="533"/>
                  <a:pt x="189" y="528"/>
                  <a:pt x="207" y="522"/>
                </a:cubicBezTo>
                <a:cubicBezTo>
                  <a:pt x="209" y="522"/>
                  <a:pt x="211" y="521"/>
                  <a:pt x="213" y="520"/>
                </a:cubicBezTo>
                <a:lnTo>
                  <a:pt x="213" y="580"/>
                </a:lnTo>
                <a:cubicBezTo>
                  <a:pt x="213" y="584"/>
                  <a:pt x="215" y="588"/>
                  <a:pt x="218" y="590"/>
                </a:cubicBezTo>
                <a:cubicBezTo>
                  <a:pt x="218" y="590"/>
                  <a:pt x="228" y="597"/>
                  <a:pt x="246" y="602"/>
                </a:cubicBezTo>
                <a:cubicBezTo>
                  <a:pt x="264" y="608"/>
                  <a:pt x="292" y="613"/>
                  <a:pt x="333" y="613"/>
                </a:cubicBezTo>
                <a:cubicBezTo>
                  <a:pt x="374" y="613"/>
                  <a:pt x="402" y="608"/>
                  <a:pt x="420" y="602"/>
                </a:cubicBezTo>
                <a:cubicBezTo>
                  <a:pt x="438" y="597"/>
                  <a:pt x="448" y="590"/>
                  <a:pt x="448" y="590"/>
                </a:cubicBezTo>
                <a:cubicBezTo>
                  <a:pt x="451" y="588"/>
                  <a:pt x="453" y="584"/>
                  <a:pt x="453" y="580"/>
                </a:cubicBezTo>
                <a:lnTo>
                  <a:pt x="453" y="520"/>
                </a:lnTo>
                <a:cubicBezTo>
                  <a:pt x="455" y="521"/>
                  <a:pt x="457" y="522"/>
                  <a:pt x="459" y="522"/>
                </a:cubicBezTo>
                <a:cubicBezTo>
                  <a:pt x="477" y="528"/>
                  <a:pt x="505" y="533"/>
                  <a:pt x="546" y="533"/>
                </a:cubicBezTo>
                <a:cubicBezTo>
                  <a:pt x="587" y="533"/>
                  <a:pt x="615" y="528"/>
                  <a:pt x="633" y="522"/>
                </a:cubicBezTo>
                <a:cubicBezTo>
                  <a:pt x="651" y="517"/>
                  <a:pt x="661" y="510"/>
                  <a:pt x="661" y="510"/>
                </a:cubicBezTo>
                <a:cubicBezTo>
                  <a:pt x="664" y="508"/>
                  <a:pt x="666" y="504"/>
                  <a:pt x="666" y="500"/>
                </a:cubicBezTo>
                <a:lnTo>
                  <a:pt x="666" y="440"/>
                </a:lnTo>
                <a:cubicBezTo>
                  <a:pt x="666" y="392"/>
                  <a:pt x="638" y="350"/>
                  <a:pt x="597" y="331"/>
                </a:cubicBezTo>
                <a:cubicBezTo>
                  <a:pt x="623" y="314"/>
                  <a:pt x="640" y="286"/>
                  <a:pt x="640" y="253"/>
                </a:cubicBezTo>
                <a:cubicBezTo>
                  <a:pt x="640" y="202"/>
                  <a:pt x="598" y="160"/>
                  <a:pt x="546" y="160"/>
                </a:cubicBezTo>
                <a:cubicBezTo>
                  <a:pt x="535" y="160"/>
                  <a:pt x="523" y="162"/>
                  <a:pt x="513" y="166"/>
                </a:cubicBezTo>
                <a:cubicBezTo>
                  <a:pt x="505" y="157"/>
                  <a:pt x="495" y="150"/>
                  <a:pt x="484" y="144"/>
                </a:cubicBezTo>
                <a:cubicBezTo>
                  <a:pt x="504" y="129"/>
                  <a:pt x="517" y="106"/>
                  <a:pt x="517" y="80"/>
                </a:cubicBezTo>
                <a:cubicBezTo>
                  <a:pt x="517" y="36"/>
                  <a:pt x="481" y="0"/>
                  <a:pt x="437" y="0"/>
                </a:cubicBezTo>
                <a:cubicBezTo>
                  <a:pt x="393" y="0"/>
                  <a:pt x="357" y="36"/>
                  <a:pt x="357" y="80"/>
                </a:cubicBezTo>
                <a:cubicBezTo>
                  <a:pt x="357" y="106"/>
                  <a:pt x="370" y="129"/>
                  <a:pt x="390" y="144"/>
                </a:cubicBezTo>
                <a:cubicBezTo>
                  <a:pt x="359" y="159"/>
                  <a:pt x="337" y="188"/>
                  <a:pt x="332" y="224"/>
                </a:cubicBezTo>
                <a:cubicBezTo>
                  <a:pt x="326" y="188"/>
                  <a:pt x="304" y="159"/>
                  <a:pt x="273" y="144"/>
                </a:cubicBezTo>
                <a:cubicBezTo>
                  <a:pt x="293" y="129"/>
                  <a:pt x="306" y="106"/>
                  <a:pt x="306" y="80"/>
                </a:cubicBezTo>
                <a:cubicBezTo>
                  <a:pt x="306" y="36"/>
                  <a:pt x="270" y="0"/>
                  <a:pt x="226" y="0"/>
                </a:cubicBezTo>
                <a:close/>
                <a:moveTo>
                  <a:pt x="226" y="26"/>
                </a:moveTo>
                <a:cubicBezTo>
                  <a:pt x="256" y="26"/>
                  <a:pt x="280" y="50"/>
                  <a:pt x="280" y="80"/>
                </a:cubicBezTo>
                <a:cubicBezTo>
                  <a:pt x="280" y="109"/>
                  <a:pt x="256" y="133"/>
                  <a:pt x="226" y="133"/>
                </a:cubicBezTo>
                <a:cubicBezTo>
                  <a:pt x="197" y="133"/>
                  <a:pt x="173" y="109"/>
                  <a:pt x="173" y="80"/>
                </a:cubicBezTo>
                <a:cubicBezTo>
                  <a:pt x="173" y="50"/>
                  <a:pt x="197" y="26"/>
                  <a:pt x="226" y="26"/>
                </a:cubicBezTo>
                <a:close/>
                <a:moveTo>
                  <a:pt x="437" y="26"/>
                </a:moveTo>
                <a:cubicBezTo>
                  <a:pt x="467" y="26"/>
                  <a:pt x="490" y="50"/>
                  <a:pt x="490" y="80"/>
                </a:cubicBezTo>
                <a:cubicBezTo>
                  <a:pt x="490" y="109"/>
                  <a:pt x="467" y="133"/>
                  <a:pt x="437" y="133"/>
                </a:cubicBezTo>
                <a:cubicBezTo>
                  <a:pt x="407" y="133"/>
                  <a:pt x="384" y="109"/>
                  <a:pt x="384" y="80"/>
                </a:cubicBezTo>
                <a:cubicBezTo>
                  <a:pt x="384" y="50"/>
                  <a:pt x="407" y="26"/>
                  <a:pt x="437" y="26"/>
                </a:cubicBezTo>
                <a:close/>
                <a:moveTo>
                  <a:pt x="226" y="160"/>
                </a:moveTo>
                <a:cubicBezTo>
                  <a:pt x="271" y="160"/>
                  <a:pt x="306" y="195"/>
                  <a:pt x="306" y="240"/>
                </a:cubicBezTo>
                <a:lnTo>
                  <a:pt x="306" y="244"/>
                </a:lnTo>
                <a:cubicBezTo>
                  <a:pt x="268" y="255"/>
                  <a:pt x="240" y="291"/>
                  <a:pt x="240" y="333"/>
                </a:cubicBezTo>
                <a:cubicBezTo>
                  <a:pt x="240" y="366"/>
                  <a:pt x="257" y="394"/>
                  <a:pt x="282" y="411"/>
                </a:cubicBezTo>
                <a:cubicBezTo>
                  <a:pt x="266" y="419"/>
                  <a:pt x="251" y="430"/>
                  <a:pt x="240" y="445"/>
                </a:cubicBezTo>
                <a:lnTo>
                  <a:pt x="240" y="440"/>
                </a:lnTo>
                <a:cubicBezTo>
                  <a:pt x="240" y="392"/>
                  <a:pt x="211" y="350"/>
                  <a:pt x="170" y="331"/>
                </a:cubicBezTo>
                <a:cubicBezTo>
                  <a:pt x="196" y="314"/>
                  <a:pt x="213" y="286"/>
                  <a:pt x="213" y="253"/>
                </a:cubicBezTo>
                <a:cubicBezTo>
                  <a:pt x="213" y="222"/>
                  <a:pt x="198" y="195"/>
                  <a:pt x="175" y="178"/>
                </a:cubicBezTo>
                <a:cubicBezTo>
                  <a:pt x="189" y="167"/>
                  <a:pt x="206" y="160"/>
                  <a:pt x="226" y="160"/>
                </a:cubicBezTo>
                <a:close/>
                <a:moveTo>
                  <a:pt x="437" y="160"/>
                </a:moveTo>
                <a:cubicBezTo>
                  <a:pt x="457" y="160"/>
                  <a:pt x="475" y="167"/>
                  <a:pt x="489" y="179"/>
                </a:cubicBezTo>
                <a:cubicBezTo>
                  <a:pt x="467" y="197"/>
                  <a:pt x="453" y="223"/>
                  <a:pt x="453" y="253"/>
                </a:cubicBezTo>
                <a:cubicBezTo>
                  <a:pt x="453" y="286"/>
                  <a:pt x="470" y="314"/>
                  <a:pt x="495" y="331"/>
                </a:cubicBezTo>
                <a:cubicBezTo>
                  <a:pt x="455" y="350"/>
                  <a:pt x="426" y="392"/>
                  <a:pt x="426" y="440"/>
                </a:cubicBezTo>
                <a:lnTo>
                  <a:pt x="426" y="445"/>
                </a:lnTo>
                <a:cubicBezTo>
                  <a:pt x="415" y="430"/>
                  <a:pt x="400" y="419"/>
                  <a:pt x="384" y="411"/>
                </a:cubicBezTo>
                <a:cubicBezTo>
                  <a:pt x="409" y="394"/>
                  <a:pt x="426" y="366"/>
                  <a:pt x="426" y="333"/>
                </a:cubicBezTo>
                <a:cubicBezTo>
                  <a:pt x="426" y="290"/>
                  <a:pt x="397" y="254"/>
                  <a:pt x="357" y="243"/>
                </a:cubicBezTo>
                <a:lnTo>
                  <a:pt x="357" y="240"/>
                </a:lnTo>
                <a:cubicBezTo>
                  <a:pt x="357" y="195"/>
                  <a:pt x="392" y="160"/>
                  <a:pt x="437" y="160"/>
                </a:cubicBezTo>
                <a:close/>
                <a:moveTo>
                  <a:pt x="120" y="186"/>
                </a:moveTo>
                <a:cubicBezTo>
                  <a:pt x="157" y="186"/>
                  <a:pt x="186" y="216"/>
                  <a:pt x="186" y="253"/>
                </a:cubicBezTo>
                <a:cubicBezTo>
                  <a:pt x="186" y="290"/>
                  <a:pt x="157" y="320"/>
                  <a:pt x="120" y="320"/>
                </a:cubicBezTo>
                <a:cubicBezTo>
                  <a:pt x="83" y="320"/>
                  <a:pt x="53" y="290"/>
                  <a:pt x="53" y="253"/>
                </a:cubicBezTo>
                <a:cubicBezTo>
                  <a:pt x="53" y="216"/>
                  <a:pt x="83" y="186"/>
                  <a:pt x="120" y="186"/>
                </a:cubicBezTo>
                <a:close/>
                <a:moveTo>
                  <a:pt x="546" y="186"/>
                </a:moveTo>
                <a:cubicBezTo>
                  <a:pt x="583" y="186"/>
                  <a:pt x="613" y="216"/>
                  <a:pt x="613" y="253"/>
                </a:cubicBezTo>
                <a:cubicBezTo>
                  <a:pt x="613" y="290"/>
                  <a:pt x="583" y="320"/>
                  <a:pt x="546" y="320"/>
                </a:cubicBezTo>
                <a:cubicBezTo>
                  <a:pt x="509" y="320"/>
                  <a:pt x="480" y="290"/>
                  <a:pt x="480" y="253"/>
                </a:cubicBezTo>
                <a:cubicBezTo>
                  <a:pt x="480" y="216"/>
                  <a:pt x="509" y="186"/>
                  <a:pt x="546" y="186"/>
                </a:cubicBezTo>
                <a:close/>
                <a:moveTo>
                  <a:pt x="333" y="266"/>
                </a:moveTo>
                <a:cubicBezTo>
                  <a:pt x="370" y="266"/>
                  <a:pt x="400" y="296"/>
                  <a:pt x="400" y="333"/>
                </a:cubicBezTo>
                <a:cubicBezTo>
                  <a:pt x="400" y="370"/>
                  <a:pt x="370" y="400"/>
                  <a:pt x="333" y="400"/>
                </a:cubicBezTo>
                <a:cubicBezTo>
                  <a:pt x="296" y="400"/>
                  <a:pt x="266" y="370"/>
                  <a:pt x="266" y="333"/>
                </a:cubicBezTo>
                <a:cubicBezTo>
                  <a:pt x="266" y="296"/>
                  <a:pt x="296" y="266"/>
                  <a:pt x="333" y="266"/>
                </a:cubicBezTo>
                <a:close/>
                <a:moveTo>
                  <a:pt x="120" y="346"/>
                </a:moveTo>
                <a:cubicBezTo>
                  <a:pt x="171" y="346"/>
                  <a:pt x="213" y="388"/>
                  <a:pt x="213" y="440"/>
                </a:cubicBezTo>
                <a:lnTo>
                  <a:pt x="213" y="491"/>
                </a:lnTo>
                <a:cubicBezTo>
                  <a:pt x="211" y="492"/>
                  <a:pt x="210" y="494"/>
                  <a:pt x="199" y="497"/>
                </a:cubicBezTo>
                <a:cubicBezTo>
                  <a:pt x="184" y="501"/>
                  <a:pt x="158" y="506"/>
                  <a:pt x="120" y="506"/>
                </a:cubicBezTo>
                <a:cubicBezTo>
                  <a:pt x="81" y="506"/>
                  <a:pt x="55" y="501"/>
                  <a:pt x="40" y="497"/>
                </a:cubicBezTo>
                <a:cubicBezTo>
                  <a:pt x="29" y="494"/>
                  <a:pt x="28" y="492"/>
                  <a:pt x="26" y="491"/>
                </a:cubicBezTo>
                <a:lnTo>
                  <a:pt x="26" y="440"/>
                </a:lnTo>
                <a:cubicBezTo>
                  <a:pt x="26" y="388"/>
                  <a:pt x="68" y="346"/>
                  <a:pt x="120" y="346"/>
                </a:cubicBezTo>
                <a:close/>
                <a:moveTo>
                  <a:pt x="546" y="346"/>
                </a:moveTo>
                <a:cubicBezTo>
                  <a:pt x="598" y="346"/>
                  <a:pt x="640" y="388"/>
                  <a:pt x="640" y="440"/>
                </a:cubicBezTo>
                <a:lnTo>
                  <a:pt x="640" y="491"/>
                </a:lnTo>
                <a:cubicBezTo>
                  <a:pt x="638" y="492"/>
                  <a:pt x="637" y="494"/>
                  <a:pt x="626" y="497"/>
                </a:cubicBezTo>
                <a:cubicBezTo>
                  <a:pt x="610" y="501"/>
                  <a:pt x="585" y="506"/>
                  <a:pt x="546" y="506"/>
                </a:cubicBezTo>
                <a:cubicBezTo>
                  <a:pt x="507" y="506"/>
                  <a:pt x="482" y="501"/>
                  <a:pt x="467" y="497"/>
                </a:cubicBezTo>
                <a:cubicBezTo>
                  <a:pt x="456" y="494"/>
                  <a:pt x="455" y="492"/>
                  <a:pt x="453" y="491"/>
                </a:cubicBezTo>
                <a:lnTo>
                  <a:pt x="453" y="440"/>
                </a:lnTo>
                <a:cubicBezTo>
                  <a:pt x="453" y="388"/>
                  <a:pt x="495" y="346"/>
                  <a:pt x="546" y="346"/>
                </a:cubicBezTo>
                <a:close/>
                <a:moveTo>
                  <a:pt x="333" y="426"/>
                </a:moveTo>
                <a:cubicBezTo>
                  <a:pt x="384" y="426"/>
                  <a:pt x="426" y="468"/>
                  <a:pt x="426" y="520"/>
                </a:cubicBezTo>
                <a:lnTo>
                  <a:pt x="426" y="571"/>
                </a:lnTo>
                <a:cubicBezTo>
                  <a:pt x="424" y="572"/>
                  <a:pt x="423" y="574"/>
                  <a:pt x="412" y="577"/>
                </a:cubicBezTo>
                <a:cubicBezTo>
                  <a:pt x="397" y="581"/>
                  <a:pt x="372" y="586"/>
                  <a:pt x="333" y="586"/>
                </a:cubicBezTo>
                <a:cubicBezTo>
                  <a:pt x="294" y="586"/>
                  <a:pt x="269" y="581"/>
                  <a:pt x="253" y="577"/>
                </a:cubicBezTo>
                <a:cubicBezTo>
                  <a:pt x="242" y="574"/>
                  <a:pt x="242" y="572"/>
                  <a:pt x="240" y="571"/>
                </a:cubicBezTo>
                <a:lnTo>
                  <a:pt x="240" y="520"/>
                </a:lnTo>
                <a:cubicBezTo>
                  <a:pt x="240" y="468"/>
                  <a:pt x="281" y="426"/>
                  <a:pt x="333" y="426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anknotes">
            <a:extLst>
              <a:ext uri="{FF2B5EF4-FFF2-40B4-BE49-F238E27FC236}">
                <a16:creationId xmlns:a16="http://schemas.microsoft.com/office/drawing/2014/main" id="{0BD05131-0688-4244-B95F-BDE262BAEE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16749" y="1844137"/>
            <a:ext cx="705568" cy="677620"/>
          </a:xfrm>
          <a:custGeom>
            <a:avLst/>
            <a:gdLst>
              <a:gd name="T0" fmla="*/ 761 w 1399"/>
              <a:gd name="T1" fmla="*/ 156 h 1330"/>
              <a:gd name="T2" fmla="*/ 0 w 1399"/>
              <a:gd name="T3" fmla="*/ 573 h 1330"/>
              <a:gd name="T4" fmla="*/ 123 w 1399"/>
              <a:gd name="T5" fmla="*/ 624 h 1330"/>
              <a:gd name="T6" fmla="*/ 249 w 1399"/>
              <a:gd name="T7" fmla="*/ 543 h 1330"/>
              <a:gd name="T8" fmla="*/ 880 w 1399"/>
              <a:gd name="T9" fmla="*/ 192 h 1330"/>
              <a:gd name="T10" fmla="*/ 932 w 1399"/>
              <a:gd name="T11" fmla="*/ 219 h 1330"/>
              <a:gd name="T12" fmla="*/ 1038 w 1399"/>
              <a:gd name="T13" fmla="*/ 238 h 1330"/>
              <a:gd name="T14" fmla="*/ 1195 w 1399"/>
              <a:gd name="T15" fmla="*/ 451 h 1330"/>
              <a:gd name="T16" fmla="*/ 1168 w 1399"/>
              <a:gd name="T17" fmla="*/ 504 h 1330"/>
              <a:gd name="T18" fmla="*/ 1345 w 1399"/>
              <a:gd name="T19" fmla="*/ 543 h 1330"/>
              <a:gd name="T20" fmla="*/ 1048 w 1399"/>
              <a:gd name="T21" fmla="*/ 0 h 1330"/>
              <a:gd name="T22" fmla="*/ 932 w 1399"/>
              <a:gd name="T23" fmla="*/ 428 h 1330"/>
              <a:gd name="T24" fmla="*/ 1073 w 1399"/>
              <a:gd name="T25" fmla="*/ 428 h 1330"/>
              <a:gd name="T26" fmla="*/ 724 w 1399"/>
              <a:gd name="T27" fmla="*/ 406 h 1330"/>
              <a:gd name="T28" fmla="*/ 503 w 1399"/>
              <a:gd name="T29" fmla="*/ 543 h 1330"/>
              <a:gd name="T30" fmla="*/ 880 w 1399"/>
              <a:gd name="T31" fmla="*/ 494 h 1330"/>
              <a:gd name="T32" fmla="*/ 205 w 1399"/>
              <a:gd name="T33" fmla="*/ 624 h 1330"/>
              <a:gd name="T34" fmla="*/ 205 w 1399"/>
              <a:gd name="T35" fmla="*/ 1004 h 1330"/>
              <a:gd name="T36" fmla="*/ 531 w 1399"/>
              <a:gd name="T37" fmla="*/ 1330 h 1330"/>
              <a:gd name="T38" fmla="*/ 1399 w 1399"/>
              <a:gd name="T39" fmla="*/ 1330 h 1330"/>
              <a:gd name="T40" fmla="*/ 1399 w 1399"/>
              <a:gd name="T41" fmla="*/ 950 h 1330"/>
              <a:gd name="T42" fmla="*/ 1073 w 1399"/>
              <a:gd name="T43" fmla="*/ 624 h 1330"/>
              <a:gd name="T44" fmla="*/ 205 w 1399"/>
              <a:gd name="T45" fmla="*/ 624 h 1330"/>
              <a:gd name="T46" fmla="*/ 1160 w 1399"/>
              <a:gd name="T47" fmla="*/ 711 h 1330"/>
              <a:gd name="T48" fmla="*/ 1192 w 1399"/>
              <a:gd name="T49" fmla="*/ 760 h 1330"/>
              <a:gd name="T50" fmla="*/ 1277 w 1399"/>
              <a:gd name="T51" fmla="*/ 828 h 1330"/>
              <a:gd name="T52" fmla="*/ 1312 w 1399"/>
              <a:gd name="T53" fmla="*/ 1091 h 1330"/>
              <a:gd name="T54" fmla="*/ 1263 w 1399"/>
              <a:gd name="T55" fmla="*/ 1123 h 1330"/>
              <a:gd name="T56" fmla="*/ 1195 w 1399"/>
              <a:gd name="T57" fmla="*/ 1208 h 1330"/>
              <a:gd name="T58" fmla="*/ 444 w 1399"/>
              <a:gd name="T59" fmla="*/ 1243 h 1330"/>
              <a:gd name="T60" fmla="*/ 410 w 1399"/>
              <a:gd name="T61" fmla="*/ 1194 h 1330"/>
              <a:gd name="T62" fmla="*/ 327 w 1399"/>
              <a:gd name="T63" fmla="*/ 1126 h 1330"/>
              <a:gd name="T64" fmla="*/ 291 w 1399"/>
              <a:gd name="T65" fmla="*/ 863 h 1330"/>
              <a:gd name="T66" fmla="*/ 341 w 1399"/>
              <a:gd name="T67" fmla="*/ 830 h 1330"/>
              <a:gd name="T68" fmla="*/ 408 w 1399"/>
              <a:gd name="T69" fmla="*/ 746 h 1330"/>
              <a:gd name="T70" fmla="*/ 802 w 1399"/>
              <a:gd name="T71" fmla="*/ 792 h 1330"/>
              <a:gd name="T72" fmla="*/ 802 w 1399"/>
              <a:gd name="T73" fmla="*/ 1162 h 1330"/>
              <a:gd name="T74" fmla="*/ 802 w 1399"/>
              <a:gd name="T75" fmla="*/ 792 h 1330"/>
              <a:gd name="T76" fmla="*/ 378 w 1399"/>
              <a:gd name="T77" fmla="*/ 977 h 1330"/>
              <a:gd name="T78" fmla="*/ 519 w 1399"/>
              <a:gd name="T79" fmla="*/ 977 h 1330"/>
              <a:gd name="T80" fmla="*/ 1155 w 1399"/>
              <a:gd name="T81" fmla="*/ 906 h 1330"/>
              <a:gd name="T82" fmla="*/ 1155 w 1399"/>
              <a:gd name="T83" fmla="*/ 1047 h 1330"/>
              <a:gd name="T84" fmla="*/ 1155 w 1399"/>
              <a:gd name="T85" fmla="*/ 906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9" h="1330">
                <a:moveTo>
                  <a:pt x="1048" y="0"/>
                </a:moveTo>
                <a:lnTo>
                  <a:pt x="761" y="156"/>
                </a:lnTo>
                <a:lnTo>
                  <a:pt x="286" y="417"/>
                </a:lnTo>
                <a:lnTo>
                  <a:pt x="0" y="573"/>
                </a:lnTo>
                <a:lnTo>
                  <a:pt x="123" y="799"/>
                </a:lnTo>
                <a:lnTo>
                  <a:pt x="123" y="624"/>
                </a:lnTo>
                <a:cubicBezTo>
                  <a:pt x="123" y="579"/>
                  <a:pt x="160" y="543"/>
                  <a:pt x="205" y="543"/>
                </a:cubicBezTo>
                <a:lnTo>
                  <a:pt x="249" y="543"/>
                </a:lnTo>
                <a:lnTo>
                  <a:pt x="251" y="536"/>
                </a:lnTo>
                <a:lnTo>
                  <a:pt x="880" y="192"/>
                </a:lnTo>
                <a:lnTo>
                  <a:pt x="927" y="205"/>
                </a:lnTo>
                <a:cubicBezTo>
                  <a:pt x="929" y="210"/>
                  <a:pt x="930" y="215"/>
                  <a:pt x="932" y="219"/>
                </a:cubicBezTo>
                <a:cubicBezTo>
                  <a:pt x="951" y="253"/>
                  <a:pt x="993" y="265"/>
                  <a:pt x="1027" y="246"/>
                </a:cubicBezTo>
                <a:cubicBezTo>
                  <a:pt x="1032" y="244"/>
                  <a:pt x="1034" y="241"/>
                  <a:pt x="1038" y="238"/>
                </a:cubicBezTo>
                <a:lnTo>
                  <a:pt x="1085" y="251"/>
                </a:lnTo>
                <a:lnTo>
                  <a:pt x="1195" y="451"/>
                </a:lnTo>
                <a:lnTo>
                  <a:pt x="1182" y="501"/>
                </a:lnTo>
                <a:cubicBezTo>
                  <a:pt x="1178" y="502"/>
                  <a:pt x="1172" y="502"/>
                  <a:pt x="1168" y="504"/>
                </a:cubicBezTo>
                <a:cubicBezTo>
                  <a:pt x="1152" y="513"/>
                  <a:pt x="1142" y="527"/>
                  <a:pt x="1136" y="543"/>
                </a:cubicBezTo>
                <a:lnTo>
                  <a:pt x="1345" y="543"/>
                </a:lnTo>
                <a:lnTo>
                  <a:pt x="1204" y="287"/>
                </a:lnTo>
                <a:lnTo>
                  <a:pt x="1048" y="0"/>
                </a:lnTo>
                <a:close/>
                <a:moveTo>
                  <a:pt x="1002" y="356"/>
                </a:moveTo>
                <a:cubicBezTo>
                  <a:pt x="963" y="356"/>
                  <a:pt x="932" y="389"/>
                  <a:pt x="932" y="428"/>
                </a:cubicBezTo>
                <a:cubicBezTo>
                  <a:pt x="932" y="466"/>
                  <a:pt x="963" y="497"/>
                  <a:pt x="1002" y="497"/>
                </a:cubicBezTo>
                <a:cubicBezTo>
                  <a:pt x="1041" y="497"/>
                  <a:pt x="1073" y="466"/>
                  <a:pt x="1073" y="428"/>
                </a:cubicBezTo>
                <a:cubicBezTo>
                  <a:pt x="1073" y="389"/>
                  <a:pt x="1041" y="356"/>
                  <a:pt x="1002" y="356"/>
                </a:cubicBezTo>
                <a:close/>
                <a:moveTo>
                  <a:pt x="724" y="406"/>
                </a:moveTo>
                <a:cubicBezTo>
                  <a:pt x="684" y="404"/>
                  <a:pt x="642" y="413"/>
                  <a:pt x="603" y="434"/>
                </a:cubicBezTo>
                <a:cubicBezTo>
                  <a:pt x="556" y="460"/>
                  <a:pt x="522" y="500"/>
                  <a:pt x="503" y="543"/>
                </a:cubicBezTo>
                <a:lnTo>
                  <a:pt x="897" y="543"/>
                </a:lnTo>
                <a:cubicBezTo>
                  <a:pt x="894" y="526"/>
                  <a:pt x="888" y="509"/>
                  <a:pt x="880" y="494"/>
                </a:cubicBezTo>
                <a:cubicBezTo>
                  <a:pt x="849" y="438"/>
                  <a:pt x="790" y="408"/>
                  <a:pt x="724" y="406"/>
                </a:cubicBezTo>
                <a:close/>
                <a:moveTo>
                  <a:pt x="205" y="624"/>
                </a:moveTo>
                <a:lnTo>
                  <a:pt x="205" y="950"/>
                </a:lnTo>
                <a:lnTo>
                  <a:pt x="205" y="1004"/>
                </a:lnTo>
                <a:lnTo>
                  <a:pt x="205" y="1330"/>
                </a:lnTo>
                <a:lnTo>
                  <a:pt x="531" y="1330"/>
                </a:lnTo>
                <a:lnTo>
                  <a:pt x="1073" y="1330"/>
                </a:lnTo>
                <a:lnTo>
                  <a:pt x="1399" y="1330"/>
                </a:lnTo>
                <a:lnTo>
                  <a:pt x="1399" y="1004"/>
                </a:lnTo>
                <a:lnTo>
                  <a:pt x="1399" y="950"/>
                </a:lnTo>
                <a:lnTo>
                  <a:pt x="1399" y="624"/>
                </a:lnTo>
                <a:lnTo>
                  <a:pt x="1073" y="624"/>
                </a:lnTo>
                <a:lnTo>
                  <a:pt x="531" y="624"/>
                </a:lnTo>
                <a:lnTo>
                  <a:pt x="205" y="624"/>
                </a:lnTo>
                <a:close/>
                <a:moveTo>
                  <a:pt x="444" y="711"/>
                </a:moveTo>
                <a:lnTo>
                  <a:pt x="1160" y="711"/>
                </a:lnTo>
                <a:lnTo>
                  <a:pt x="1195" y="746"/>
                </a:lnTo>
                <a:cubicBezTo>
                  <a:pt x="1194" y="751"/>
                  <a:pt x="1192" y="755"/>
                  <a:pt x="1192" y="760"/>
                </a:cubicBezTo>
                <a:cubicBezTo>
                  <a:pt x="1192" y="799"/>
                  <a:pt x="1224" y="830"/>
                  <a:pt x="1263" y="830"/>
                </a:cubicBezTo>
                <a:cubicBezTo>
                  <a:pt x="1268" y="830"/>
                  <a:pt x="1272" y="829"/>
                  <a:pt x="1277" y="828"/>
                </a:cubicBezTo>
                <a:lnTo>
                  <a:pt x="1312" y="863"/>
                </a:lnTo>
                <a:lnTo>
                  <a:pt x="1312" y="1091"/>
                </a:lnTo>
                <a:lnTo>
                  <a:pt x="1277" y="1126"/>
                </a:lnTo>
                <a:cubicBezTo>
                  <a:pt x="1272" y="1125"/>
                  <a:pt x="1268" y="1123"/>
                  <a:pt x="1263" y="1123"/>
                </a:cubicBezTo>
                <a:cubicBezTo>
                  <a:pt x="1224" y="1123"/>
                  <a:pt x="1192" y="1155"/>
                  <a:pt x="1192" y="1194"/>
                </a:cubicBezTo>
                <a:cubicBezTo>
                  <a:pt x="1192" y="1199"/>
                  <a:pt x="1194" y="1203"/>
                  <a:pt x="1195" y="1208"/>
                </a:cubicBezTo>
                <a:lnTo>
                  <a:pt x="1160" y="1243"/>
                </a:lnTo>
                <a:lnTo>
                  <a:pt x="444" y="1243"/>
                </a:lnTo>
                <a:lnTo>
                  <a:pt x="408" y="1208"/>
                </a:lnTo>
                <a:cubicBezTo>
                  <a:pt x="409" y="1203"/>
                  <a:pt x="410" y="1199"/>
                  <a:pt x="410" y="1194"/>
                </a:cubicBezTo>
                <a:cubicBezTo>
                  <a:pt x="410" y="1155"/>
                  <a:pt x="379" y="1123"/>
                  <a:pt x="341" y="1123"/>
                </a:cubicBezTo>
                <a:cubicBezTo>
                  <a:pt x="336" y="1123"/>
                  <a:pt x="331" y="1126"/>
                  <a:pt x="327" y="1126"/>
                </a:cubicBezTo>
                <a:lnTo>
                  <a:pt x="291" y="1091"/>
                </a:lnTo>
                <a:lnTo>
                  <a:pt x="291" y="863"/>
                </a:lnTo>
                <a:lnTo>
                  <a:pt x="327" y="828"/>
                </a:lnTo>
                <a:cubicBezTo>
                  <a:pt x="331" y="829"/>
                  <a:pt x="336" y="830"/>
                  <a:pt x="341" y="830"/>
                </a:cubicBezTo>
                <a:cubicBezTo>
                  <a:pt x="379" y="830"/>
                  <a:pt x="410" y="799"/>
                  <a:pt x="410" y="760"/>
                </a:cubicBezTo>
                <a:cubicBezTo>
                  <a:pt x="410" y="755"/>
                  <a:pt x="409" y="751"/>
                  <a:pt x="408" y="746"/>
                </a:cubicBezTo>
                <a:lnTo>
                  <a:pt x="444" y="711"/>
                </a:lnTo>
                <a:close/>
                <a:moveTo>
                  <a:pt x="802" y="792"/>
                </a:moveTo>
                <a:cubicBezTo>
                  <a:pt x="684" y="792"/>
                  <a:pt x="588" y="875"/>
                  <a:pt x="588" y="977"/>
                </a:cubicBezTo>
                <a:cubicBezTo>
                  <a:pt x="588" y="1079"/>
                  <a:pt x="684" y="1162"/>
                  <a:pt x="802" y="1162"/>
                </a:cubicBezTo>
                <a:cubicBezTo>
                  <a:pt x="920" y="1162"/>
                  <a:pt x="1016" y="1079"/>
                  <a:pt x="1016" y="977"/>
                </a:cubicBezTo>
                <a:cubicBezTo>
                  <a:pt x="1016" y="875"/>
                  <a:pt x="920" y="792"/>
                  <a:pt x="802" y="792"/>
                </a:cubicBezTo>
                <a:close/>
                <a:moveTo>
                  <a:pt x="449" y="906"/>
                </a:moveTo>
                <a:cubicBezTo>
                  <a:pt x="410" y="906"/>
                  <a:pt x="378" y="938"/>
                  <a:pt x="378" y="977"/>
                </a:cubicBezTo>
                <a:cubicBezTo>
                  <a:pt x="378" y="1016"/>
                  <a:pt x="410" y="1047"/>
                  <a:pt x="449" y="1047"/>
                </a:cubicBezTo>
                <a:cubicBezTo>
                  <a:pt x="488" y="1047"/>
                  <a:pt x="519" y="1016"/>
                  <a:pt x="519" y="977"/>
                </a:cubicBezTo>
                <a:cubicBezTo>
                  <a:pt x="519" y="938"/>
                  <a:pt x="488" y="906"/>
                  <a:pt x="449" y="906"/>
                </a:cubicBezTo>
                <a:close/>
                <a:moveTo>
                  <a:pt x="1155" y="906"/>
                </a:moveTo>
                <a:cubicBezTo>
                  <a:pt x="1116" y="906"/>
                  <a:pt x="1083" y="938"/>
                  <a:pt x="1083" y="977"/>
                </a:cubicBezTo>
                <a:cubicBezTo>
                  <a:pt x="1083" y="1016"/>
                  <a:pt x="1116" y="1047"/>
                  <a:pt x="1155" y="1047"/>
                </a:cubicBezTo>
                <a:cubicBezTo>
                  <a:pt x="1194" y="1047"/>
                  <a:pt x="1224" y="1016"/>
                  <a:pt x="1224" y="977"/>
                </a:cubicBezTo>
                <a:cubicBezTo>
                  <a:pt x="1224" y="938"/>
                  <a:pt x="1194" y="906"/>
                  <a:pt x="1155" y="906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Classroom">
            <a:extLst>
              <a:ext uri="{FF2B5EF4-FFF2-40B4-BE49-F238E27FC236}">
                <a16:creationId xmlns:a16="http://schemas.microsoft.com/office/drawing/2014/main" id="{F5014E96-B764-4B61-91E3-34DC25AB52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7429" y="1844137"/>
            <a:ext cx="658122" cy="664577"/>
          </a:xfrm>
          <a:custGeom>
            <a:avLst/>
            <a:gdLst>
              <a:gd name="T0" fmla="*/ 120 w 667"/>
              <a:gd name="T1" fmla="*/ 40 h 667"/>
              <a:gd name="T2" fmla="*/ 614 w 667"/>
              <a:gd name="T3" fmla="*/ 27 h 667"/>
              <a:gd name="T4" fmla="*/ 574 w 667"/>
              <a:gd name="T5" fmla="*/ 307 h 667"/>
              <a:gd name="T6" fmla="*/ 440 w 667"/>
              <a:gd name="T7" fmla="*/ 334 h 667"/>
              <a:gd name="T8" fmla="*/ 640 w 667"/>
              <a:gd name="T9" fmla="*/ 360 h 667"/>
              <a:gd name="T10" fmla="*/ 294 w 667"/>
              <a:gd name="T11" fmla="*/ 400 h 667"/>
              <a:gd name="T12" fmla="*/ 667 w 667"/>
              <a:gd name="T13" fmla="*/ 347 h 667"/>
              <a:gd name="T14" fmla="*/ 640 w 667"/>
              <a:gd name="T15" fmla="*/ 14 h 667"/>
              <a:gd name="T16" fmla="*/ 160 w 667"/>
              <a:gd name="T17" fmla="*/ 67 h 667"/>
              <a:gd name="T18" fmla="*/ 240 w 667"/>
              <a:gd name="T19" fmla="*/ 147 h 667"/>
              <a:gd name="T20" fmla="*/ 130 w 667"/>
              <a:gd name="T21" fmla="*/ 227 h 667"/>
              <a:gd name="T22" fmla="*/ 67 w 667"/>
              <a:gd name="T23" fmla="*/ 433 h 667"/>
              <a:gd name="T24" fmla="*/ 0 w 667"/>
              <a:gd name="T25" fmla="*/ 627 h 667"/>
              <a:gd name="T26" fmla="*/ 654 w 667"/>
              <a:gd name="T27" fmla="*/ 667 h 667"/>
              <a:gd name="T28" fmla="*/ 617 w 667"/>
              <a:gd name="T29" fmla="*/ 544 h 667"/>
              <a:gd name="T30" fmla="*/ 507 w 667"/>
              <a:gd name="T31" fmla="*/ 494 h 667"/>
              <a:gd name="T32" fmla="*/ 457 w 667"/>
              <a:gd name="T33" fmla="*/ 544 h 667"/>
              <a:gd name="T34" fmla="*/ 347 w 667"/>
              <a:gd name="T35" fmla="*/ 494 h 667"/>
              <a:gd name="T36" fmla="*/ 297 w 667"/>
              <a:gd name="T37" fmla="*/ 544 h 667"/>
              <a:gd name="T38" fmla="*/ 267 w 667"/>
              <a:gd name="T39" fmla="*/ 307 h 667"/>
              <a:gd name="T40" fmla="*/ 352 w 667"/>
              <a:gd name="T41" fmla="*/ 268 h 667"/>
              <a:gd name="T42" fmla="*/ 412 w 667"/>
              <a:gd name="T43" fmla="*/ 128 h 667"/>
              <a:gd name="T44" fmla="*/ 359 w 667"/>
              <a:gd name="T45" fmla="*/ 135 h 667"/>
              <a:gd name="T46" fmla="*/ 160 w 667"/>
              <a:gd name="T47" fmla="*/ 227 h 667"/>
              <a:gd name="T48" fmla="*/ 160 w 667"/>
              <a:gd name="T49" fmla="*/ 200 h 667"/>
              <a:gd name="T50" fmla="*/ 388 w 667"/>
              <a:gd name="T51" fmla="*/ 147 h 667"/>
              <a:gd name="T52" fmla="*/ 331 w 667"/>
              <a:gd name="T53" fmla="*/ 252 h 667"/>
              <a:gd name="T54" fmla="*/ 316 w 667"/>
              <a:gd name="T55" fmla="*/ 261 h 667"/>
              <a:gd name="T56" fmla="*/ 240 w 667"/>
              <a:gd name="T57" fmla="*/ 429 h 667"/>
              <a:gd name="T58" fmla="*/ 174 w 667"/>
              <a:gd name="T59" fmla="*/ 579 h 667"/>
              <a:gd name="T60" fmla="*/ 94 w 667"/>
              <a:gd name="T61" fmla="*/ 427 h 667"/>
              <a:gd name="T62" fmla="*/ 130 w 667"/>
              <a:gd name="T63" fmla="*/ 254 h 667"/>
              <a:gd name="T64" fmla="*/ 312 w 667"/>
              <a:gd name="T65" fmla="*/ 234 h 667"/>
              <a:gd name="T66" fmla="*/ 380 w 667"/>
              <a:gd name="T67" fmla="*/ 151 h 667"/>
              <a:gd name="T68" fmla="*/ 134 w 667"/>
              <a:gd name="T69" fmla="*/ 494 h 667"/>
              <a:gd name="T70" fmla="*/ 83 w 667"/>
              <a:gd name="T71" fmla="*/ 455 h 667"/>
              <a:gd name="T72" fmla="*/ 414 w 667"/>
              <a:gd name="T73" fmla="*/ 454 h 667"/>
              <a:gd name="T74" fmla="*/ 374 w 667"/>
              <a:gd name="T75" fmla="*/ 494 h 667"/>
              <a:gd name="T76" fmla="*/ 614 w 667"/>
              <a:gd name="T77" fmla="*/ 494 h 667"/>
              <a:gd name="T78" fmla="*/ 574 w 667"/>
              <a:gd name="T79" fmla="*/ 454 h 667"/>
              <a:gd name="T80" fmla="*/ 256 w 667"/>
              <a:gd name="T81" fmla="*/ 454 h 667"/>
              <a:gd name="T82" fmla="*/ 214 w 667"/>
              <a:gd name="T83" fmla="*/ 494 h 667"/>
              <a:gd name="T84" fmla="*/ 160 w 667"/>
              <a:gd name="T85" fmla="*/ 627 h 667"/>
              <a:gd name="T86" fmla="*/ 27 w 667"/>
              <a:gd name="T87" fmla="*/ 627 h 667"/>
              <a:gd name="T88" fmla="*/ 320 w 667"/>
              <a:gd name="T89" fmla="*/ 627 h 667"/>
              <a:gd name="T90" fmla="*/ 187 w 667"/>
              <a:gd name="T91" fmla="*/ 627 h 667"/>
              <a:gd name="T92" fmla="*/ 480 w 667"/>
              <a:gd name="T93" fmla="*/ 627 h 667"/>
              <a:gd name="T94" fmla="*/ 347 w 667"/>
              <a:gd name="T95" fmla="*/ 627 h 667"/>
              <a:gd name="T96" fmla="*/ 640 w 667"/>
              <a:gd name="T97" fmla="*/ 627 h 667"/>
              <a:gd name="T98" fmla="*/ 507 w 667"/>
              <a:gd name="T99" fmla="*/ 62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67" h="667">
                <a:moveTo>
                  <a:pt x="134" y="0"/>
                </a:moveTo>
                <a:cubicBezTo>
                  <a:pt x="126" y="0"/>
                  <a:pt x="120" y="6"/>
                  <a:pt x="120" y="14"/>
                </a:cubicBezTo>
                <a:lnTo>
                  <a:pt x="120" y="40"/>
                </a:lnTo>
                <a:cubicBezTo>
                  <a:pt x="120" y="59"/>
                  <a:pt x="147" y="59"/>
                  <a:pt x="147" y="40"/>
                </a:cubicBezTo>
                <a:lnTo>
                  <a:pt x="147" y="27"/>
                </a:lnTo>
                <a:lnTo>
                  <a:pt x="614" y="27"/>
                </a:lnTo>
                <a:lnTo>
                  <a:pt x="614" y="334"/>
                </a:lnTo>
                <a:lnTo>
                  <a:pt x="559" y="334"/>
                </a:lnTo>
                <a:lnTo>
                  <a:pt x="574" y="307"/>
                </a:lnTo>
                <a:lnTo>
                  <a:pt x="559" y="280"/>
                </a:lnTo>
                <a:lnTo>
                  <a:pt x="440" y="280"/>
                </a:lnTo>
                <a:lnTo>
                  <a:pt x="440" y="334"/>
                </a:lnTo>
                <a:lnTo>
                  <a:pt x="294" y="334"/>
                </a:lnTo>
                <a:cubicBezTo>
                  <a:pt x="276" y="334"/>
                  <a:pt x="276" y="361"/>
                  <a:pt x="294" y="360"/>
                </a:cubicBezTo>
                <a:cubicBezTo>
                  <a:pt x="409" y="360"/>
                  <a:pt x="526" y="360"/>
                  <a:pt x="640" y="360"/>
                </a:cubicBezTo>
                <a:lnTo>
                  <a:pt x="640" y="374"/>
                </a:lnTo>
                <a:lnTo>
                  <a:pt x="294" y="374"/>
                </a:lnTo>
                <a:cubicBezTo>
                  <a:pt x="276" y="374"/>
                  <a:pt x="276" y="401"/>
                  <a:pt x="294" y="400"/>
                </a:cubicBezTo>
                <a:lnTo>
                  <a:pt x="654" y="400"/>
                </a:lnTo>
                <a:cubicBezTo>
                  <a:pt x="661" y="400"/>
                  <a:pt x="667" y="395"/>
                  <a:pt x="667" y="387"/>
                </a:cubicBezTo>
                <a:lnTo>
                  <a:pt x="667" y="347"/>
                </a:lnTo>
                <a:cubicBezTo>
                  <a:pt x="667" y="340"/>
                  <a:pt x="661" y="334"/>
                  <a:pt x="654" y="334"/>
                </a:cubicBezTo>
                <a:lnTo>
                  <a:pt x="640" y="334"/>
                </a:lnTo>
                <a:lnTo>
                  <a:pt x="640" y="14"/>
                </a:lnTo>
                <a:cubicBezTo>
                  <a:pt x="640" y="6"/>
                  <a:pt x="634" y="0"/>
                  <a:pt x="627" y="0"/>
                </a:cubicBezTo>
                <a:lnTo>
                  <a:pt x="134" y="0"/>
                </a:lnTo>
                <a:close/>
                <a:moveTo>
                  <a:pt x="160" y="67"/>
                </a:moveTo>
                <a:cubicBezTo>
                  <a:pt x="116" y="67"/>
                  <a:pt x="80" y="103"/>
                  <a:pt x="80" y="147"/>
                </a:cubicBezTo>
                <a:cubicBezTo>
                  <a:pt x="80" y="191"/>
                  <a:pt x="116" y="227"/>
                  <a:pt x="160" y="227"/>
                </a:cubicBezTo>
                <a:cubicBezTo>
                  <a:pt x="204" y="227"/>
                  <a:pt x="240" y="191"/>
                  <a:pt x="240" y="147"/>
                </a:cubicBezTo>
                <a:cubicBezTo>
                  <a:pt x="240" y="103"/>
                  <a:pt x="204" y="67"/>
                  <a:pt x="160" y="67"/>
                </a:cubicBezTo>
                <a:close/>
                <a:moveTo>
                  <a:pt x="160" y="227"/>
                </a:moveTo>
                <a:lnTo>
                  <a:pt x="130" y="227"/>
                </a:lnTo>
                <a:cubicBezTo>
                  <a:pt x="120" y="227"/>
                  <a:pt x="105" y="228"/>
                  <a:pt x="91" y="238"/>
                </a:cubicBezTo>
                <a:cubicBezTo>
                  <a:pt x="78" y="247"/>
                  <a:pt x="67" y="265"/>
                  <a:pt x="67" y="290"/>
                </a:cubicBezTo>
                <a:lnTo>
                  <a:pt x="67" y="433"/>
                </a:lnTo>
                <a:cubicBezTo>
                  <a:pt x="44" y="443"/>
                  <a:pt x="27" y="467"/>
                  <a:pt x="27" y="494"/>
                </a:cubicBezTo>
                <a:cubicBezTo>
                  <a:pt x="27" y="514"/>
                  <a:pt x="36" y="532"/>
                  <a:pt x="51" y="544"/>
                </a:cubicBezTo>
                <a:cubicBezTo>
                  <a:pt x="21" y="560"/>
                  <a:pt x="0" y="591"/>
                  <a:pt x="0" y="627"/>
                </a:cubicBezTo>
                <a:lnTo>
                  <a:pt x="0" y="654"/>
                </a:lnTo>
                <a:cubicBezTo>
                  <a:pt x="0" y="661"/>
                  <a:pt x="6" y="667"/>
                  <a:pt x="14" y="667"/>
                </a:cubicBezTo>
                <a:lnTo>
                  <a:pt x="654" y="667"/>
                </a:lnTo>
                <a:cubicBezTo>
                  <a:pt x="661" y="667"/>
                  <a:pt x="667" y="661"/>
                  <a:pt x="667" y="654"/>
                </a:cubicBezTo>
                <a:lnTo>
                  <a:pt x="667" y="627"/>
                </a:lnTo>
                <a:cubicBezTo>
                  <a:pt x="667" y="591"/>
                  <a:pt x="647" y="560"/>
                  <a:pt x="617" y="544"/>
                </a:cubicBezTo>
                <a:cubicBezTo>
                  <a:pt x="631" y="532"/>
                  <a:pt x="640" y="514"/>
                  <a:pt x="640" y="494"/>
                </a:cubicBezTo>
                <a:cubicBezTo>
                  <a:pt x="640" y="457"/>
                  <a:pt x="610" y="427"/>
                  <a:pt x="574" y="427"/>
                </a:cubicBezTo>
                <a:cubicBezTo>
                  <a:pt x="537" y="427"/>
                  <a:pt x="507" y="457"/>
                  <a:pt x="507" y="494"/>
                </a:cubicBezTo>
                <a:cubicBezTo>
                  <a:pt x="507" y="514"/>
                  <a:pt x="516" y="532"/>
                  <a:pt x="531" y="544"/>
                </a:cubicBezTo>
                <a:cubicBezTo>
                  <a:pt x="516" y="552"/>
                  <a:pt x="503" y="565"/>
                  <a:pt x="494" y="579"/>
                </a:cubicBezTo>
                <a:cubicBezTo>
                  <a:pt x="485" y="565"/>
                  <a:pt x="472" y="552"/>
                  <a:pt x="457" y="544"/>
                </a:cubicBezTo>
                <a:cubicBezTo>
                  <a:pt x="471" y="532"/>
                  <a:pt x="480" y="514"/>
                  <a:pt x="480" y="494"/>
                </a:cubicBezTo>
                <a:cubicBezTo>
                  <a:pt x="480" y="457"/>
                  <a:pt x="450" y="427"/>
                  <a:pt x="414" y="427"/>
                </a:cubicBezTo>
                <a:cubicBezTo>
                  <a:pt x="377" y="427"/>
                  <a:pt x="347" y="457"/>
                  <a:pt x="347" y="494"/>
                </a:cubicBezTo>
                <a:cubicBezTo>
                  <a:pt x="347" y="514"/>
                  <a:pt x="356" y="532"/>
                  <a:pt x="371" y="544"/>
                </a:cubicBezTo>
                <a:cubicBezTo>
                  <a:pt x="356" y="552"/>
                  <a:pt x="343" y="565"/>
                  <a:pt x="334" y="579"/>
                </a:cubicBezTo>
                <a:cubicBezTo>
                  <a:pt x="325" y="565"/>
                  <a:pt x="312" y="552"/>
                  <a:pt x="297" y="544"/>
                </a:cubicBezTo>
                <a:cubicBezTo>
                  <a:pt x="311" y="532"/>
                  <a:pt x="320" y="514"/>
                  <a:pt x="320" y="494"/>
                </a:cubicBezTo>
                <a:cubicBezTo>
                  <a:pt x="320" y="462"/>
                  <a:pt x="297" y="435"/>
                  <a:pt x="267" y="429"/>
                </a:cubicBezTo>
                <a:lnTo>
                  <a:pt x="267" y="307"/>
                </a:lnTo>
                <a:lnTo>
                  <a:pt x="325" y="286"/>
                </a:lnTo>
                <a:lnTo>
                  <a:pt x="324" y="287"/>
                </a:lnTo>
                <a:cubicBezTo>
                  <a:pt x="336" y="283"/>
                  <a:pt x="346" y="277"/>
                  <a:pt x="352" y="268"/>
                </a:cubicBezTo>
                <a:lnTo>
                  <a:pt x="419" y="182"/>
                </a:lnTo>
                <a:lnTo>
                  <a:pt x="419" y="182"/>
                </a:lnTo>
                <a:cubicBezTo>
                  <a:pt x="431" y="165"/>
                  <a:pt x="430" y="141"/>
                  <a:pt x="412" y="128"/>
                </a:cubicBezTo>
                <a:cubicBezTo>
                  <a:pt x="404" y="122"/>
                  <a:pt x="394" y="120"/>
                  <a:pt x="384" y="121"/>
                </a:cubicBezTo>
                <a:cubicBezTo>
                  <a:pt x="375" y="122"/>
                  <a:pt x="366" y="127"/>
                  <a:pt x="359" y="135"/>
                </a:cubicBezTo>
                <a:lnTo>
                  <a:pt x="359" y="135"/>
                </a:lnTo>
                <a:lnTo>
                  <a:pt x="302" y="208"/>
                </a:lnTo>
                <a:lnTo>
                  <a:pt x="212" y="227"/>
                </a:lnTo>
                <a:lnTo>
                  <a:pt x="160" y="227"/>
                </a:lnTo>
                <a:close/>
                <a:moveTo>
                  <a:pt x="160" y="94"/>
                </a:moveTo>
                <a:cubicBezTo>
                  <a:pt x="190" y="94"/>
                  <a:pt x="214" y="118"/>
                  <a:pt x="214" y="147"/>
                </a:cubicBezTo>
                <a:cubicBezTo>
                  <a:pt x="214" y="177"/>
                  <a:pt x="190" y="200"/>
                  <a:pt x="160" y="200"/>
                </a:cubicBezTo>
                <a:cubicBezTo>
                  <a:pt x="131" y="200"/>
                  <a:pt x="107" y="177"/>
                  <a:pt x="107" y="147"/>
                </a:cubicBezTo>
                <a:cubicBezTo>
                  <a:pt x="107" y="118"/>
                  <a:pt x="131" y="94"/>
                  <a:pt x="160" y="94"/>
                </a:cubicBezTo>
                <a:close/>
                <a:moveTo>
                  <a:pt x="388" y="147"/>
                </a:moveTo>
                <a:cubicBezTo>
                  <a:pt x="391" y="147"/>
                  <a:pt x="394" y="148"/>
                  <a:pt x="396" y="150"/>
                </a:cubicBezTo>
                <a:cubicBezTo>
                  <a:pt x="401" y="153"/>
                  <a:pt x="401" y="161"/>
                  <a:pt x="398" y="166"/>
                </a:cubicBezTo>
                <a:lnTo>
                  <a:pt x="331" y="252"/>
                </a:lnTo>
                <a:lnTo>
                  <a:pt x="331" y="252"/>
                </a:lnTo>
                <a:cubicBezTo>
                  <a:pt x="330" y="254"/>
                  <a:pt x="324" y="259"/>
                  <a:pt x="317" y="261"/>
                </a:cubicBezTo>
                <a:cubicBezTo>
                  <a:pt x="316" y="261"/>
                  <a:pt x="316" y="261"/>
                  <a:pt x="316" y="261"/>
                </a:cubicBezTo>
                <a:lnTo>
                  <a:pt x="249" y="285"/>
                </a:lnTo>
                <a:cubicBezTo>
                  <a:pt x="244" y="287"/>
                  <a:pt x="240" y="292"/>
                  <a:pt x="240" y="298"/>
                </a:cubicBezTo>
                <a:lnTo>
                  <a:pt x="240" y="429"/>
                </a:lnTo>
                <a:cubicBezTo>
                  <a:pt x="210" y="435"/>
                  <a:pt x="187" y="462"/>
                  <a:pt x="187" y="494"/>
                </a:cubicBezTo>
                <a:cubicBezTo>
                  <a:pt x="187" y="514"/>
                  <a:pt x="196" y="532"/>
                  <a:pt x="211" y="544"/>
                </a:cubicBezTo>
                <a:cubicBezTo>
                  <a:pt x="196" y="552"/>
                  <a:pt x="183" y="565"/>
                  <a:pt x="174" y="579"/>
                </a:cubicBezTo>
                <a:cubicBezTo>
                  <a:pt x="165" y="565"/>
                  <a:pt x="152" y="552"/>
                  <a:pt x="137" y="544"/>
                </a:cubicBezTo>
                <a:cubicBezTo>
                  <a:pt x="151" y="532"/>
                  <a:pt x="160" y="514"/>
                  <a:pt x="160" y="494"/>
                </a:cubicBezTo>
                <a:cubicBezTo>
                  <a:pt x="160" y="457"/>
                  <a:pt x="130" y="427"/>
                  <a:pt x="94" y="427"/>
                </a:cubicBezTo>
                <a:lnTo>
                  <a:pt x="94" y="290"/>
                </a:lnTo>
                <a:cubicBezTo>
                  <a:pt x="94" y="271"/>
                  <a:pt x="99" y="264"/>
                  <a:pt x="106" y="260"/>
                </a:cubicBezTo>
                <a:cubicBezTo>
                  <a:pt x="113" y="255"/>
                  <a:pt x="122" y="254"/>
                  <a:pt x="130" y="254"/>
                </a:cubicBezTo>
                <a:lnTo>
                  <a:pt x="214" y="254"/>
                </a:lnTo>
                <a:cubicBezTo>
                  <a:pt x="215" y="254"/>
                  <a:pt x="216" y="254"/>
                  <a:pt x="216" y="254"/>
                </a:cubicBezTo>
                <a:lnTo>
                  <a:pt x="312" y="234"/>
                </a:lnTo>
                <a:cubicBezTo>
                  <a:pt x="316" y="233"/>
                  <a:pt x="318" y="231"/>
                  <a:pt x="320" y="229"/>
                </a:cubicBezTo>
                <a:lnTo>
                  <a:pt x="380" y="151"/>
                </a:lnTo>
                <a:lnTo>
                  <a:pt x="380" y="151"/>
                </a:lnTo>
                <a:cubicBezTo>
                  <a:pt x="382" y="149"/>
                  <a:pt x="385" y="148"/>
                  <a:pt x="388" y="147"/>
                </a:cubicBezTo>
                <a:close/>
                <a:moveTo>
                  <a:pt x="94" y="454"/>
                </a:moveTo>
                <a:cubicBezTo>
                  <a:pt x="116" y="454"/>
                  <a:pt x="134" y="472"/>
                  <a:pt x="134" y="494"/>
                </a:cubicBezTo>
                <a:cubicBezTo>
                  <a:pt x="134" y="516"/>
                  <a:pt x="116" y="534"/>
                  <a:pt x="94" y="534"/>
                </a:cubicBezTo>
                <a:cubicBezTo>
                  <a:pt x="72" y="534"/>
                  <a:pt x="54" y="516"/>
                  <a:pt x="54" y="494"/>
                </a:cubicBezTo>
                <a:cubicBezTo>
                  <a:pt x="54" y="475"/>
                  <a:pt x="66" y="460"/>
                  <a:pt x="83" y="455"/>
                </a:cubicBezTo>
                <a:cubicBezTo>
                  <a:pt x="84" y="455"/>
                  <a:pt x="85" y="455"/>
                  <a:pt x="86" y="455"/>
                </a:cubicBezTo>
                <a:cubicBezTo>
                  <a:pt x="88" y="454"/>
                  <a:pt x="91" y="454"/>
                  <a:pt x="94" y="454"/>
                </a:cubicBezTo>
                <a:close/>
                <a:moveTo>
                  <a:pt x="414" y="454"/>
                </a:moveTo>
                <a:cubicBezTo>
                  <a:pt x="436" y="454"/>
                  <a:pt x="454" y="472"/>
                  <a:pt x="454" y="494"/>
                </a:cubicBezTo>
                <a:cubicBezTo>
                  <a:pt x="454" y="516"/>
                  <a:pt x="436" y="534"/>
                  <a:pt x="414" y="534"/>
                </a:cubicBezTo>
                <a:cubicBezTo>
                  <a:pt x="392" y="534"/>
                  <a:pt x="374" y="516"/>
                  <a:pt x="374" y="494"/>
                </a:cubicBezTo>
                <a:cubicBezTo>
                  <a:pt x="374" y="472"/>
                  <a:pt x="392" y="454"/>
                  <a:pt x="414" y="454"/>
                </a:cubicBezTo>
                <a:close/>
                <a:moveTo>
                  <a:pt x="574" y="454"/>
                </a:moveTo>
                <a:cubicBezTo>
                  <a:pt x="596" y="454"/>
                  <a:pt x="614" y="472"/>
                  <a:pt x="614" y="494"/>
                </a:cubicBezTo>
                <a:cubicBezTo>
                  <a:pt x="614" y="516"/>
                  <a:pt x="596" y="534"/>
                  <a:pt x="574" y="534"/>
                </a:cubicBezTo>
                <a:cubicBezTo>
                  <a:pt x="552" y="534"/>
                  <a:pt x="534" y="516"/>
                  <a:pt x="534" y="494"/>
                </a:cubicBezTo>
                <a:cubicBezTo>
                  <a:pt x="534" y="472"/>
                  <a:pt x="552" y="454"/>
                  <a:pt x="574" y="454"/>
                </a:cubicBezTo>
                <a:close/>
                <a:moveTo>
                  <a:pt x="251" y="454"/>
                </a:moveTo>
                <a:lnTo>
                  <a:pt x="251" y="454"/>
                </a:lnTo>
                <a:cubicBezTo>
                  <a:pt x="253" y="454"/>
                  <a:pt x="255" y="454"/>
                  <a:pt x="256" y="454"/>
                </a:cubicBezTo>
                <a:cubicBezTo>
                  <a:pt x="277" y="456"/>
                  <a:pt x="294" y="473"/>
                  <a:pt x="294" y="494"/>
                </a:cubicBezTo>
                <a:cubicBezTo>
                  <a:pt x="294" y="516"/>
                  <a:pt x="276" y="534"/>
                  <a:pt x="254" y="534"/>
                </a:cubicBezTo>
                <a:cubicBezTo>
                  <a:pt x="232" y="534"/>
                  <a:pt x="214" y="516"/>
                  <a:pt x="214" y="494"/>
                </a:cubicBezTo>
                <a:cubicBezTo>
                  <a:pt x="214" y="473"/>
                  <a:pt x="230" y="456"/>
                  <a:pt x="251" y="454"/>
                </a:cubicBezTo>
                <a:close/>
                <a:moveTo>
                  <a:pt x="94" y="560"/>
                </a:moveTo>
                <a:cubicBezTo>
                  <a:pt x="130" y="560"/>
                  <a:pt x="160" y="590"/>
                  <a:pt x="160" y="627"/>
                </a:cubicBezTo>
                <a:lnTo>
                  <a:pt x="160" y="640"/>
                </a:lnTo>
                <a:lnTo>
                  <a:pt x="27" y="640"/>
                </a:lnTo>
                <a:lnTo>
                  <a:pt x="27" y="627"/>
                </a:lnTo>
                <a:cubicBezTo>
                  <a:pt x="27" y="590"/>
                  <a:pt x="57" y="560"/>
                  <a:pt x="94" y="560"/>
                </a:cubicBezTo>
                <a:close/>
                <a:moveTo>
                  <a:pt x="254" y="560"/>
                </a:moveTo>
                <a:cubicBezTo>
                  <a:pt x="290" y="560"/>
                  <a:pt x="320" y="590"/>
                  <a:pt x="320" y="627"/>
                </a:cubicBezTo>
                <a:lnTo>
                  <a:pt x="320" y="640"/>
                </a:lnTo>
                <a:lnTo>
                  <a:pt x="187" y="640"/>
                </a:lnTo>
                <a:lnTo>
                  <a:pt x="187" y="627"/>
                </a:lnTo>
                <a:cubicBezTo>
                  <a:pt x="187" y="590"/>
                  <a:pt x="217" y="560"/>
                  <a:pt x="254" y="560"/>
                </a:cubicBezTo>
                <a:close/>
                <a:moveTo>
                  <a:pt x="414" y="560"/>
                </a:moveTo>
                <a:cubicBezTo>
                  <a:pt x="450" y="560"/>
                  <a:pt x="480" y="590"/>
                  <a:pt x="480" y="627"/>
                </a:cubicBezTo>
                <a:lnTo>
                  <a:pt x="480" y="640"/>
                </a:lnTo>
                <a:lnTo>
                  <a:pt x="347" y="640"/>
                </a:lnTo>
                <a:lnTo>
                  <a:pt x="347" y="627"/>
                </a:lnTo>
                <a:cubicBezTo>
                  <a:pt x="347" y="590"/>
                  <a:pt x="377" y="560"/>
                  <a:pt x="414" y="560"/>
                </a:cubicBezTo>
                <a:close/>
                <a:moveTo>
                  <a:pt x="574" y="560"/>
                </a:moveTo>
                <a:cubicBezTo>
                  <a:pt x="610" y="560"/>
                  <a:pt x="640" y="590"/>
                  <a:pt x="640" y="627"/>
                </a:cubicBezTo>
                <a:lnTo>
                  <a:pt x="640" y="640"/>
                </a:lnTo>
                <a:lnTo>
                  <a:pt x="507" y="640"/>
                </a:lnTo>
                <a:lnTo>
                  <a:pt x="507" y="627"/>
                </a:lnTo>
                <a:cubicBezTo>
                  <a:pt x="507" y="590"/>
                  <a:pt x="537" y="560"/>
                  <a:pt x="574" y="56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2C4CC-6A35-4B3C-8814-DFF04DB072F2}"/>
              </a:ext>
            </a:extLst>
          </p:cNvPr>
          <p:cNvSpPr txBox="1"/>
          <p:nvPr/>
        </p:nvSpPr>
        <p:spPr>
          <a:xfrm>
            <a:off x="925863" y="2687571"/>
            <a:ext cx="1064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교육용 </a:t>
            </a:r>
            <a:r>
              <a:rPr lang="en-US" altLang="ko-KR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SW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원하는 의뢰자</a:t>
            </a:r>
          </a:p>
        </p:txBody>
      </p:sp>
      <p:sp>
        <p:nvSpPr>
          <p:cNvPr id="32" name="To-do">
            <a:extLst>
              <a:ext uri="{FF2B5EF4-FFF2-40B4-BE49-F238E27FC236}">
                <a16:creationId xmlns:a16="http://schemas.microsoft.com/office/drawing/2014/main" id="{768FA585-BF6A-44B9-A4DB-1500238ADF7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44431" y="3318817"/>
            <a:ext cx="544839" cy="539602"/>
          </a:xfrm>
          <a:custGeom>
            <a:avLst/>
            <a:gdLst>
              <a:gd name="T0" fmla="*/ 195 w 675"/>
              <a:gd name="T1" fmla="*/ 1 h 670"/>
              <a:gd name="T2" fmla="*/ 184 w 675"/>
              <a:gd name="T3" fmla="*/ 7 h 670"/>
              <a:gd name="T4" fmla="*/ 87 w 675"/>
              <a:gd name="T5" fmla="*/ 152 h 670"/>
              <a:gd name="T6" fmla="*/ 32 w 675"/>
              <a:gd name="T7" fmla="*/ 86 h 670"/>
              <a:gd name="T8" fmla="*/ 12 w 675"/>
              <a:gd name="T9" fmla="*/ 103 h 670"/>
              <a:gd name="T10" fmla="*/ 78 w 675"/>
              <a:gd name="T11" fmla="*/ 183 h 670"/>
              <a:gd name="T12" fmla="*/ 100 w 675"/>
              <a:gd name="T13" fmla="*/ 182 h 670"/>
              <a:gd name="T14" fmla="*/ 206 w 675"/>
              <a:gd name="T15" fmla="*/ 22 h 670"/>
              <a:gd name="T16" fmla="*/ 195 w 675"/>
              <a:gd name="T17" fmla="*/ 1 h 670"/>
              <a:gd name="T18" fmla="*/ 275 w 675"/>
              <a:gd name="T19" fmla="*/ 94 h 670"/>
              <a:gd name="T20" fmla="*/ 275 w 675"/>
              <a:gd name="T21" fmla="*/ 121 h 670"/>
              <a:gd name="T22" fmla="*/ 675 w 675"/>
              <a:gd name="T23" fmla="*/ 121 h 670"/>
              <a:gd name="T24" fmla="*/ 675 w 675"/>
              <a:gd name="T25" fmla="*/ 94 h 670"/>
              <a:gd name="T26" fmla="*/ 275 w 675"/>
              <a:gd name="T27" fmla="*/ 94 h 670"/>
              <a:gd name="T28" fmla="*/ 195 w 675"/>
              <a:gd name="T29" fmla="*/ 227 h 670"/>
              <a:gd name="T30" fmla="*/ 184 w 675"/>
              <a:gd name="T31" fmla="*/ 233 h 670"/>
              <a:gd name="T32" fmla="*/ 87 w 675"/>
              <a:gd name="T33" fmla="*/ 379 h 670"/>
              <a:gd name="T34" fmla="*/ 32 w 675"/>
              <a:gd name="T35" fmla="*/ 312 h 670"/>
              <a:gd name="T36" fmla="*/ 12 w 675"/>
              <a:gd name="T37" fmla="*/ 329 h 670"/>
              <a:gd name="T38" fmla="*/ 78 w 675"/>
              <a:gd name="T39" fmla="*/ 409 h 670"/>
              <a:gd name="T40" fmla="*/ 100 w 675"/>
              <a:gd name="T41" fmla="*/ 408 h 670"/>
              <a:gd name="T42" fmla="*/ 206 w 675"/>
              <a:gd name="T43" fmla="*/ 248 h 670"/>
              <a:gd name="T44" fmla="*/ 195 w 675"/>
              <a:gd name="T45" fmla="*/ 227 h 670"/>
              <a:gd name="T46" fmla="*/ 275 w 675"/>
              <a:gd name="T47" fmla="*/ 321 h 670"/>
              <a:gd name="T48" fmla="*/ 275 w 675"/>
              <a:gd name="T49" fmla="*/ 348 h 670"/>
              <a:gd name="T50" fmla="*/ 675 w 675"/>
              <a:gd name="T51" fmla="*/ 348 h 670"/>
              <a:gd name="T52" fmla="*/ 675 w 675"/>
              <a:gd name="T53" fmla="*/ 321 h 670"/>
              <a:gd name="T54" fmla="*/ 275 w 675"/>
              <a:gd name="T55" fmla="*/ 321 h 670"/>
              <a:gd name="T56" fmla="*/ 195 w 675"/>
              <a:gd name="T57" fmla="*/ 481 h 670"/>
              <a:gd name="T58" fmla="*/ 184 w 675"/>
              <a:gd name="T59" fmla="*/ 487 h 670"/>
              <a:gd name="T60" fmla="*/ 87 w 675"/>
              <a:gd name="T61" fmla="*/ 632 h 670"/>
              <a:gd name="T62" fmla="*/ 32 w 675"/>
              <a:gd name="T63" fmla="*/ 566 h 670"/>
              <a:gd name="T64" fmla="*/ 12 w 675"/>
              <a:gd name="T65" fmla="*/ 583 h 670"/>
              <a:gd name="T66" fmla="*/ 78 w 675"/>
              <a:gd name="T67" fmla="*/ 663 h 670"/>
              <a:gd name="T68" fmla="*/ 100 w 675"/>
              <a:gd name="T69" fmla="*/ 662 h 670"/>
              <a:gd name="T70" fmla="*/ 206 w 675"/>
              <a:gd name="T71" fmla="*/ 502 h 670"/>
              <a:gd name="T72" fmla="*/ 195 w 675"/>
              <a:gd name="T73" fmla="*/ 481 h 670"/>
              <a:gd name="T74" fmla="*/ 275 w 675"/>
              <a:gd name="T75" fmla="*/ 574 h 670"/>
              <a:gd name="T76" fmla="*/ 275 w 675"/>
              <a:gd name="T77" fmla="*/ 601 h 670"/>
              <a:gd name="T78" fmla="*/ 675 w 675"/>
              <a:gd name="T79" fmla="*/ 601 h 670"/>
              <a:gd name="T80" fmla="*/ 675 w 675"/>
              <a:gd name="T81" fmla="*/ 574 h 670"/>
              <a:gd name="T82" fmla="*/ 275 w 675"/>
              <a:gd name="T83" fmla="*/ 574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75" h="670">
                <a:moveTo>
                  <a:pt x="195" y="1"/>
                </a:moveTo>
                <a:cubicBezTo>
                  <a:pt x="191" y="1"/>
                  <a:pt x="187" y="3"/>
                  <a:pt x="184" y="7"/>
                </a:cubicBezTo>
                <a:lnTo>
                  <a:pt x="87" y="152"/>
                </a:lnTo>
                <a:lnTo>
                  <a:pt x="32" y="86"/>
                </a:lnTo>
                <a:cubicBezTo>
                  <a:pt x="21" y="71"/>
                  <a:pt x="0" y="89"/>
                  <a:pt x="12" y="103"/>
                </a:cubicBezTo>
                <a:lnTo>
                  <a:pt x="78" y="183"/>
                </a:lnTo>
                <a:cubicBezTo>
                  <a:pt x="84" y="190"/>
                  <a:pt x="95" y="189"/>
                  <a:pt x="100" y="182"/>
                </a:cubicBezTo>
                <a:lnTo>
                  <a:pt x="206" y="22"/>
                </a:lnTo>
                <a:cubicBezTo>
                  <a:pt x="213" y="13"/>
                  <a:pt x="206" y="0"/>
                  <a:pt x="195" y="1"/>
                </a:cubicBezTo>
                <a:close/>
                <a:moveTo>
                  <a:pt x="275" y="94"/>
                </a:moveTo>
                <a:lnTo>
                  <a:pt x="275" y="121"/>
                </a:lnTo>
                <a:lnTo>
                  <a:pt x="675" y="121"/>
                </a:lnTo>
                <a:lnTo>
                  <a:pt x="675" y="94"/>
                </a:lnTo>
                <a:lnTo>
                  <a:pt x="275" y="94"/>
                </a:lnTo>
                <a:close/>
                <a:moveTo>
                  <a:pt x="195" y="227"/>
                </a:moveTo>
                <a:cubicBezTo>
                  <a:pt x="191" y="228"/>
                  <a:pt x="187" y="230"/>
                  <a:pt x="184" y="233"/>
                </a:cubicBezTo>
                <a:lnTo>
                  <a:pt x="87" y="379"/>
                </a:lnTo>
                <a:lnTo>
                  <a:pt x="32" y="312"/>
                </a:lnTo>
                <a:cubicBezTo>
                  <a:pt x="21" y="298"/>
                  <a:pt x="0" y="316"/>
                  <a:pt x="12" y="329"/>
                </a:cubicBezTo>
                <a:lnTo>
                  <a:pt x="78" y="409"/>
                </a:lnTo>
                <a:cubicBezTo>
                  <a:pt x="84" y="416"/>
                  <a:pt x="95" y="416"/>
                  <a:pt x="100" y="408"/>
                </a:cubicBezTo>
                <a:lnTo>
                  <a:pt x="206" y="248"/>
                </a:lnTo>
                <a:cubicBezTo>
                  <a:pt x="213" y="239"/>
                  <a:pt x="206" y="227"/>
                  <a:pt x="195" y="227"/>
                </a:cubicBezTo>
                <a:close/>
                <a:moveTo>
                  <a:pt x="275" y="321"/>
                </a:moveTo>
                <a:lnTo>
                  <a:pt x="275" y="348"/>
                </a:lnTo>
                <a:lnTo>
                  <a:pt x="675" y="348"/>
                </a:lnTo>
                <a:lnTo>
                  <a:pt x="675" y="321"/>
                </a:lnTo>
                <a:lnTo>
                  <a:pt x="275" y="321"/>
                </a:lnTo>
                <a:close/>
                <a:moveTo>
                  <a:pt x="195" y="481"/>
                </a:moveTo>
                <a:cubicBezTo>
                  <a:pt x="191" y="481"/>
                  <a:pt x="187" y="483"/>
                  <a:pt x="184" y="487"/>
                </a:cubicBezTo>
                <a:lnTo>
                  <a:pt x="87" y="632"/>
                </a:lnTo>
                <a:lnTo>
                  <a:pt x="32" y="566"/>
                </a:lnTo>
                <a:cubicBezTo>
                  <a:pt x="21" y="551"/>
                  <a:pt x="0" y="569"/>
                  <a:pt x="12" y="583"/>
                </a:cubicBezTo>
                <a:lnTo>
                  <a:pt x="78" y="663"/>
                </a:lnTo>
                <a:cubicBezTo>
                  <a:pt x="84" y="670"/>
                  <a:pt x="95" y="669"/>
                  <a:pt x="100" y="662"/>
                </a:cubicBezTo>
                <a:lnTo>
                  <a:pt x="206" y="502"/>
                </a:lnTo>
                <a:cubicBezTo>
                  <a:pt x="213" y="493"/>
                  <a:pt x="206" y="480"/>
                  <a:pt x="195" y="481"/>
                </a:cubicBezTo>
                <a:close/>
                <a:moveTo>
                  <a:pt x="275" y="574"/>
                </a:moveTo>
                <a:lnTo>
                  <a:pt x="275" y="601"/>
                </a:lnTo>
                <a:lnTo>
                  <a:pt x="675" y="601"/>
                </a:lnTo>
                <a:lnTo>
                  <a:pt x="675" y="574"/>
                </a:lnTo>
                <a:lnTo>
                  <a:pt x="275" y="57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Question Mark">
            <a:extLst>
              <a:ext uri="{FF2B5EF4-FFF2-40B4-BE49-F238E27FC236}">
                <a16:creationId xmlns:a16="http://schemas.microsoft.com/office/drawing/2014/main" id="{5E135E74-1542-4A1B-9E33-C52287F869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0719" y="3454206"/>
            <a:ext cx="393260" cy="557117"/>
          </a:xfrm>
          <a:custGeom>
            <a:avLst/>
            <a:gdLst>
              <a:gd name="T0" fmla="*/ 229 w 999"/>
              <a:gd name="T1" fmla="*/ 0 h 1411"/>
              <a:gd name="T2" fmla="*/ 162 w 999"/>
              <a:gd name="T3" fmla="*/ 33 h 1411"/>
              <a:gd name="T4" fmla="*/ 0 w 999"/>
              <a:gd name="T5" fmla="*/ 195 h 1411"/>
              <a:gd name="T6" fmla="*/ 152 w 999"/>
              <a:gd name="T7" fmla="*/ 348 h 1411"/>
              <a:gd name="T8" fmla="*/ 283 w 999"/>
              <a:gd name="T9" fmla="*/ 217 h 1411"/>
              <a:gd name="T10" fmla="*/ 683 w 999"/>
              <a:gd name="T11" fmla="*/ 217 h 1411"/>
              <a:gd name="T12" fmla="*/ 781 w 999"/>
              <a:gd name="T13" fmla="*/ 316 h 1411"/>
              <a:gd name="T14" fmla="*/ 781 w 999"/>
              <a:gd name="T15" fmla="*/ 584 h 1411"/>
              <a:gd name="T16" fmla="*/ 407 w 999"/>
              <a:gd name="T17" fmla="*/ 772 h 1411"/>
              <a:gd name="T18" fmla="*/ 347 w 999"/>
              <a:gd name="T19" fmla="*/ 869 h 1411"/>
              <a:gd name="T20" fmla="*/ 347 w 999"/>
              <a:gd name="T21" fmla="*/ 1086 h 1411"/>
              <a:gd name="T22" fmla="*/ 564 w 999"/>
              <a:gd name="T23" fmla="*/ 1086 h 1411"/>
              <a:gd name="T24" fmla="*/ 564 w 999"/>
              <a:gd name="T25" fmla="*/ 937 h 1411"/>
              <a:gd name="T26" fmla="*/ 939 w 999"/>
              <a:gd name="T27" fmla="*/ 748 h 1411"/>
              <a:gd name="T28" fmla="*/ 999 w 999"/>
              <a:gd name="T29" fmla="*/ 652 h 1411"/>
              <a:gd name="T30" fmla="*/ 999 w 999"/>
              <a:gd name="T31" fmla="*/ 272 h 1411"/>
              <a:gd name="T32" fmla="*/ 966 w 999"/>
              <a:gd name="T33" fmla="*/ 195 h 1411"/>
              <a:gd name="T34" fmla="*/ 803 w 999"/>
              <a:gd name="T35" fmla="*/ 33 h 1411"/>
              <a:gd name="T36" fmla="*/ 727 w 999"/>
              <a:gd name="T37" fmla="*/ 0 h 1411"/>
              <a:gd name="T38" fmla="*/ 239 w 999"/>
              <a:gd name="T39" fmla="*/ 0 h 1411"/>
              <a:gd name="T40" fmla="*/ 229 w 999"/>
              <a:gd name="T41" fmla="*/ 0 h 1411"/>
              <a:gd name="T42" fmla="*/ 347 w 999"/>
              <a:gd name="T43" fmla="*/ 1194 h 1411"/>
              <a:gd name="T44" fmla="*/ 347 w 999"/>
              <a:gd name="T45" fmla="*/ 1411 h 1411"/>
              <a:gd name="T46" fmla="*/ 564 w 999"/>
              <a:gd name="T47" fmla="*/ 1411 h 1411"/>
              <a:gd name="T48" fmla="*/ 564 w 999"/>
              <a:gd name="T49" fmla="*/ 1194 h 1411"/>
              <a:gd name="T50" fmla="*/ 347 w 999"/>
              <a:gd name="T51" fmla="*/ 1194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99" h="1411">
                <a:moveTo>
                  <a:pt x="229" y="0"/>
                </a:moveTo>
                <a:cubicBezTo>
                  <a:pt x="204" y="3"/>
                  <a:pt x="180" y="15"/>
                  <a:pt x="162" y="33"/>
                </a:cubicBezTo>
                <a:lnTo>
                  <a:pt x="0" y="195"/>
                </a:lnTo>
                <a:lnTo>
                  <a:pt x="152" y="348"/>
                </a:lnTo>
                <a:lnTo>
                  <a:pt x="283" y="217"/>
                </a:lnTo>
                <a:lnTo>
                  <a:pt x="683" y="217"/>
                </a:lnTo>
                <a:lnTo>
                  <a:pt x="781" y="316"/>
                </a:lnTo>
                <a:lnTo>
                  <a:pt x="781" y="584"/>
                </a:lnTo>
                <a:lnTo>
                  <a:pt x="407" y="772"/>
                </a:lnTo>
                <a:cubicBezTo>
                  <a:pt x="371" y="790"/>
                  <a:pt x="347" y="829"/>
                  <a:pt x="347" y="869"/>
                </a:cubicBezTo>
                <a:lnTo>
                  <a:pt x="347" y="1086"/>
                </a:lnTo>
                <a:lnTo>
                  <a:pt x="564" y="1086"/>
                </a:lnTo>
                <a:lnTo>
                  <a:pt x="564" y="937"/>
                </a:lnTo>
                <a:lnTo>
                  <a:pt x="939" y="748"/>
                </a:lnTo>
                <a:cubicBezTo>
                  <a:pt x="975" y="730"/>
                  <a:pt x="998" y="691"/>
                  <a:pt x="999" y="652"/>
                </a:cubicBezTo>
                <a:lnTo>
                  <a:pt x="999" y="272"/>
                </a:lnTo>
                <a:cubicBezTo>
                  <a:pt x="998" y="243"/>
                  <a:pt x="986" y="215"/>
                  <a:pt x="966" y="195"/>
                </a:cubicBezTo>
                <a:lnTo>
                  <a:pt x="803" y="33"/>
                </a:lnTo>
                <a:cubicBezTo>
                  <a:pt x="784" y="12"/>
                  <a:pt x="755" y="1"/>
                  <a:pt x="727" y="0"/>
                </a:cubicBezTo>
                <a:lnTo>
                  <a:pt x="239" y="0"/>
                </a:lnTo>
                <a:cubicBezTo>
                  <a:pt x="235" y="0"/>
                  <a:pt x="232" y="0"/>
                  <a:pt x="229" y="0"/>
                </a:cubicBezTo>
                <a:close/>
                <a:moveTo>
                  <a:pt x="347" y="1194"/>
                </a:moveTo>
                <a:lnTo>
                  <a:pt x="347" y="1411"/>
                </a:lnTo>
                <a:lnTo>
                  <a:pt x="564" y="1411"/>
                </a:lnTo>
                <a:lnTo>
                  <a:pt x="564" y="1194"/>
                </a:lnTo>
                <a:lnTo>
                  <a:pt x="347" y="1194"/>
                </a:lnTo>
                <a:close/>
              </a:path>
            </a:pathLst>
          </a:custGeom>
          <a:solidFill>
            <a:srgbClr val="5F5F5F"/>
          </a:solidFill>
          <a:ln w="285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EAD5D-E0C2-46CE-8ABC-B07731E7268B}"/>
              </a:ext>
            </a:extLst>
          </p:cNvPr>
          <p:cNvSpPr txBox="1"/>
          <p:nvPr/>
        </p:nvSpPr>
        <p:spPr>
          <a:xfrm>
            <a:off x="2051650" y="2717011"/>
            <a:ext cx="1398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약 </a:t>
            </a:r>
            <a:r>
              <a:rPr lang="en-US" altLang="ko-KR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100</a:t>
            </a:r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억원 규모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대규모 프로젝트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BCF80F-294A-4FF3-8CE7-8CA9E7CA5041}"/>
              </a:ext>
            </a:extLst>
          </p:cNvPr>
          <p:cNvSpPr txBox="1"/>
          <p:nvPr/>
        </p:nvSpPr>
        <p:spPr>
          <a:xfrm>
            <a:off x="2135558" y="4152449"/>
            <a:ext cx="1176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요구조건이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다소 불분명</a:t>
            </a:r>
            <a:endParaRPr lang="ko-KR" altLang="en-US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497E56-EEE9-4A2E-AA6C-508EEA2DB7AB}"/>
              </a:ext>
            </a:extLst>
          </p:cNvPr>
          <p:cNvSpPr txBox="1"/>
          <p:nvPr/>
        </p:nvSpPr>
        <p:spPr>
          <a:xfrm>
            <a:off x="899890" y="4157143"/>
            <a:ext cx="1098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현재 개발 인원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약 </a:t>
            </a:r>
            <a:r>
              <a:rPr lang="en-US" altLang="ko-KR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명</a:t>
            </a:r>
            <a:endParaRPr lang="ko-KR" altLang="en-US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77F5B-F84C-49E6-B78C-C4F8BD288BA7}"/>
              </a:ext>
            </a:extLst>
          </p:cNvPr>
          <p:cNvSpPr txBox="1"/>
          <p:nvPr/>
        </p:nvSpPr>
        <p:spPr>
          <a:xfrm>
            <a:off x="4139940" y="1246272"/>
            <a:ext cx="274434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35EA5A-CF69-40C0-9426-54B0D7C7A5D8}"/>
              </a:ext>
            </a:extLst>
          </p:cNvPr>
          <p:cNvSpPr txBox="1"/>
          <p:nvPr/>
        </p:nvSpPr>
        <p:spPr>
          <a:xfrm>
            <a:off x="4440539" y="1246272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가정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8FF00-E2A5-47FC-98A3-6F561ED38DA5}"/>
              </a:ext>
            </a:extLst>
          </p:cNvPr>
          <p:cNvSpPr txBox="1"/>
          <p:nvPr/>
        </p:nvSpPr>
        <p:spPr>
          <a:xfrm>
            <a:off x="4139940" y="3124087"/>
            <a:ext cx="274434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A8802D-5472-479E-8E2D-4DCEEEB4BC66}"/>
              </a:ext>
            </a:extLst>
          </p:cNvPr>
          <p:cNvSpPr txBox="1"/>
          <p:nvPr/>
        </p:nvSpPr>
        <p:spPr>
          <a:xfrm>
            <a:off x="4440539" y="3124087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문제 도출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1" name="Edit Properties">
            <a:extLst>
              <a:ext uri="{FF2B5EF4-FFF2-40B4-BE49-F238E27FC236}">
                <a16:creationId xmlns:a16="http://schemas.microsoft.com/office/drawing/2014/main" id="{F2B39423-59E8-4021-9482-F4A599E7CA1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83016" y="1693144"/>
            <a:ext cx="506173" cy="506170"/>
          </a:xfrm>
          <a:custGeom>
            <a:avLst/>
            <a:gdLst>
              <a:gd name="T0" fmla="*/ 0 w 672"/>
              <a:gd name="T1" fmla="*/ 38 h 669"/>
              <a:gd name="T2" fmla="*/ 13 w 672"/>
              <a:gd name="T3" fmla="*/ 547 h 669"/>
              <a:gd name="T4" fmla="*/ 333 w 672"/>
              <a:gd name="T5" fmla="*/ 534 h 669"/>
              <a:gd name="T6" fmla="*/ 26 w 672"/>
              <a:gd name="T7" fmla="*/ 520 h 669"/>
              <a:gd name="T8" fmla="*/ 560 w 672"/>
              <a:gd name="T9" fmla="*/ 120 h 669"/>
              <a:gd name="T10" fmla="*/ 573 w 672"/>
              <a:gd name="T11" fmla="*/ 307 h 669"/>
              <a:gd name="T12" fmla="*/ 586 w 672"/>
              <a:gd name="T13" fmla="*/ 38 h 669"/>
              <a:gd name="T14" fmla="*/ 37 w 672"/>
              <a:gd name="T15" fmla="*/ 0 h 669"/>
              <a:gd name="T16" fmla="*/ 549 w 672"/>
              <a:gd name="T17" fmla="*/ 27 h 669"/>
              <a:gd name="T18" fmla="*/ 560 w 672"/>
              <a:gd name="T19" fmla="*/ 94 h 669"/>
              <a:gd name="T20" fmla="*/ 26 w 672"/>
              <a:gd name="T21" fmla="*/ 38 h 669"/>
              <a:gd name="T22" fmla="*/ 93 w 672"/>
              <a:gd name="T23" fmla="*/ 200 h 669"/>
              <a:gd name="T24" fmla="*/ 146 w 672"/>
              <a:gd name="T25" fmla="*/ 227 h 669"/>
              <a:gd name="T26" fmla="*/ 93 w 672"/>
              <a:gd name="T27" fmla="*/ 200 h 669"/>
              <a:gd name="T28" fmla="*/ 186 w 672"/>
              <a:gd name="T29" fmla="*/ 227 h 669"/>
              <a:gd name="T30" fmla="*/ 493 w 672"/>
              <a:gd name="T31" fmla="*/ 200 h 669"/>
              <a:gd name="T32" fmla="*/ 93 w 672"/>
              <a:gd name="T33" fmla="*/ 267 h 669"/>
              <a:gd name="T34" fmla="*/ 146 w 672"/>
              <a:gd name="T35" fmla="*/ 294 h 669"/>
              <a:gd name="T36" fmla="*/ 93 w 672"/>
              <a:gd name="T37" fmla="*/ 267 h 669"/>
              <a:gd name="T38" fmla="*/ 186 w 672"/>
              <a:gd name="T39" fmla="*/ 294 h 669"/>
              <a:gd name="T40" fmla="*/ 493 w 672"/>
              <a:gd name="T41" fmla="*/ 267 h 669"/>
              <a:gd name="T42" fmla="*/ 612 w 672"/>
              <a:gd name="T43" fmla="*/ 332 h 669"/>
              <a:gd name="T44" fmla="*/ 564 w 672"/>
              <a:gd name="T45" fmla="*/ 358 h 669"/>
              <a:gd name="T46" fmla="*/ 355 w 672"/>
              <a:gd name="T47" fmla="*/ 570 h 669"/>
              <a:gd name="T48" fmla="*/ 348 w 672"/>
              <a:gd name="T49" fmla="*/ 667 h 669"/>
              <a:gd name="T50" fmla="*/ 434 w 672"/>
              <a:gd name="T51" fmla="*/ 642 h 669"/>
              <a:gd name="T52" fmla="*/ 650 w 672"/>
              <a:gd name="T53" fmla="*/ 426 h 669"/>
              <a:gd name="T54" fmla="*/ 612 w 672"/>
              <a:gd name="T55" fmla="*/ 332 h 669"/>
              <a:gd name="T56" fmla="*/ 93 w 672"/>
              <a:gd name="T57" fmla="*/ 360 h 669"/>
              <a:gd name="T58" fmla="*/ 146 w 672"/>
              <a:gd name="T59" fmla="*/ 334 h 669"/>
              <a:gd name="T60" fmla="*/ 186 w 672"/>
              <a:gd name="T61" fmla="*/ 334 h 669"/>
              <a:gd name="T62" fmla="*/ 493 w 672"/>
              <a:gd name="T63" fmla="*/ 360 h 669"/>
              <a:gd name="T64" fmla="*/ 186 w 672"/>
              <a:gd name="T65" fmla="*/ 334 h 669"/>
              <a:gd name="T66" fmla="*/ 623 w 672"/>
              <a:gd name="T67" fmla="*/ 417 h 669"/>
              <a:gd name="T68" fmla="*/ 379 w 672"/>
              <a:gd name="T69" fmla="*/ 582 h 669"/>
              <a:gd name="T70" fmla="*/ 583 w 672"/>
              <a:gd name="T71" fmla="*/ 377 h 669"/>
              <a:gd name="T72" fmla="*/ 93 w 672"/>
              <a:gd name="T73" fmla="*/ 427 h 669"/>
              <a:gd name="T74" fmla="*/ 146 w 672"/>
              <a:gd name="T75" fmla="*/ 400 h 669"/>
              <a:gd name="T76" fmla="*/ 186 w 672"/>
              <a:gd name="T77" fmla="*/ 400 h 669"/>
              <a:gd name="T78" fmla="*/ 440 w 672"/>
              <a:gd name="T79" fmla="*/ 427 h 669"/>
              <a:gd name="T80" fmla="*/ 186 w 672"/>
              <a:gd name="T81" fmla="*/ 400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72" h="669">
                <a:moveTo>
                  <a:pt x="37" y="0"/>
                </a:moveTo>
                <a:cubicBezTo>
                  <a:pt x="17" y="0"/>
                  <a:pt x="0" y="17"/>
                  <a:pt x="0" y="38"/>
                </a:cubicBezTo>
                <a:cubicBezTo>
                  <a:pt x="0" y="203"/>
                  <a:pt x="0" y="368"/>
                  <a:pt x="0" y="534"/>
                </a:cubicBezTo>
                <a:cubicBezTo>
                  <a:pt x="0" y="541"/>
                  <a:pt x="6" y="547"/>
                  <a:pt x="13" y="547"/>
                </a:cubicBezTo>
                <a:lnTo>
                  <a:pt x="320" y="547"/>
                </a:lnTo>
                <a:cubicBezTo>
                  <a:pt x="327" y="547"/>
                  <a:pt x="333" y="541"/>
                  <a:pt x="333" y="534"/>
                </a:cubicBezTo>
                <a:cubicBezTo>
                  <a:pt x="333" y="527"/>
                  <a:pt x="327" y="520"/>
                  <a:pt x="320" y="520"/>
                </a:cubicBezTo>
                <a:lnTo>
                  <a:pt x="26" y="520"/>
                </a:lnTo>
                <a:lnTo>
                  <a:pt x="26" y="120"/>
                </a:lnTo>
                <a:lnTo>
                  <a:pt x="560" y="120"/>
                </a:lnTo>
                <a:lnTo>
                  <a:pt x="560" y="294"/>
                </a:lnTo>
                <a:cubicBezTo>
                  <a:pt x="560" y="301"/>
                  <a:pt x="566" y="307"/>
                  <a:pt x="573" y="307"/>
                </a:cubicBezTo>
                <a:cubicBezTo>
                  <a:pt x="580" y="307"/>
                  <a:pt x="586" y="301"/>
                  <a:pt x="586" y="294"/>
                </a:cubicBezTo>
                <a:cubicBezTo>
                  <a:pt x="586" y="208"/>
                  <a:pt x="586" y="123"/>
                  <a:pt x="586" y="38"/>
                </a:cubicBezTo>
                <a:cubicBezTo>
                  <a:pt x="586" y="17"/>
                  <a:pt x="569" y="0"/>
                  <a:pt x="549" y="0"/>
                </a:cubicBezTo>
                <a:lnTo>
                  <a:pt x="37" y="0"/>
                </a:lnTo>
                <a:close/>
                <a:moveTo>
                  <a:pt x="37" y="27"/>
                </a:moveTo>
                <a:lnTo>
                  <a:pt x="549" y="27"/>
                </a:lnTo>
                <a:cubicBezTo>
                  <a:pt x="555" y="27"/>
                  <a:pt x="560" y="32"/>
                  <a:pt x="560" y="38"/>
                </a:cubicBezTo>
                <a:lnTo>
                  <a:pt x="560" y="94"/>
                </a:lnTo>
                <a:lnTo>
                  <a:pt x="26" y="94"/>
                </a:lnTo>
                <a:lnTo>
                  <a:pt x="26" y="38"/>
                </a:lnTo>
                <a:cubicBezTo>
                  <a:pt x="26" y="32"/>
                  <a:pt x="31" y="27"/>
                  <a:pt x="37" y="27"/>
                </a:cubicBezTo>
                <a:close/>
                <a:moveTo>
                  <a:pt x="93" y="200"/>
                </a:moveTo>
                <a:lnTo>
                  <a:pt x="93" y="227"/>
                </a:lnTo>
                <a:lnTo>
                  <a:pt x="146" y="227"/>
                </a:lnTo>
                <a:lnTo>
                  <a:pt x="146" y="200"/>
                </a:lnTo>
                <a:lnTo>
                  <a:pt x="93" y="200"/>
                </a:lnTo>
                <a:close/>
                <a:moveTo>
                  <a:pt x="186" y="200"/>
                </a:moveTo>
                <a:lnTo>
                  <a:pt x="186" y="227"/>
                </a:lnTo>
                <a:lnTo>
                  <a:pt x="493" y="227"/>
                </a:lnTo>
                <a:lnTo>
                  <a:pt x="493" y="200"/>
                </a:lnTo>
                <a:lnTo>
                  <a:pt x="186" y="200"/>
                </a:lnTo>
                <a:close/>
                <a:moveTo>
                  <a:pt x="93" y="267"/>
                </a:moveTo>
                <a:lnTo>
                  <a:pt x="93" y="294"/>
                </a:lnTo>
                <a:lnTo>
                  <a:pt x="146" y="294"/>
                </a:lnTo>
                <a:lnTo>
                  <a:pt x="146" y="267"/>
                </a:lnTo>
                <a:lnTo>
                  <a:pt x="93" y="267"/>
                </a:lnTo>
                <a:close/>
                <a:moveTo>
                  <a:pt x="186" y="267"/>
                </a:moveTo>
                <a:lnTo>
                  <a:pt x="186" y="294"/>
                </a:lnTo>
                <a:lnTo>
                  <a:pt x="493" y="294"/>
                </a:lnTo>
                <a:lnTo>
                  <a:pt x="493" y="267"/>
                </a:lnTo>
                <a:lnTo>
                  <a:pt x="186" y="267"/>
                </a:lnTo>
                <a:close/>
                <a:moveTo>
                  <a:pt x="612" y="332"/>
                </a:moveTo>
                <a:cubicBezTo>
                  <a:pt x="598" y="332"/>
                  <a:pt x="584" y="338"/>
                  <a:pt x="573" y="348"/>
                </a:cubicBezTo>
                <a:cubicBezTo>
                  <a:pt x="570" y="351"/>
                  <a:pt x="566" y="356"/>
                  <a:pt x="564" y="358"/>
                </a:cubicBezTo>
                <a:lnTo>
                  <a:pt x="358" y="564"/>
                </a:lnTo>
                <a:cubicBezTo>
                  <a:pt x="357" y="566"/>
                  <a:pt x="355" y="568"/>
                  <a:pt x="355" y="570"/>
                </a:cubicBezTo>
                <a:lnTo>
                  <a:pt x="332" y="650"/>
                </a:lnTo>
                <a:cubicBezTo>
                  <a:pt x="329" y="659"/>
                  <a:pt x="339" y="669"/>
                  <a:pt x="348" y="667"/>
                </a:cubicBezTo>
                <a:lnTo>
                  <a:pt x="428" y="645"/>
                </a:lnTo>
                <a:cubicBezTo>
                  <a:pt x="431" y="645"/>
                  <a:pt x="433" y="643"/>
                  <a:pt x="434" y="642"/>
                </a:cubicBezTo>
                <a:lnTo>
                  <a:pt x="645" y="432"/>
                </a:lnTo>
                <a:cubicBezTo>
                  <a:pt x="648" y="429"/>
                  <a:pt x="648" y="428"/>
                  <a:pt x="650" y="426"/>
                </a:cubicBezTo>
                <a:cubicBezTo>
                  <a:pt x="671" y="404"/>
                  <a:pt x="672" y="370"/>
                  <a:pt x="650" y="348"/>
                </a:cubicBezTo>
                <a:cubicBezTo>
                  <a:pt x="640" y="338"/>
                  <a:pt x="626" y="332"/>
                  <a:pt x="612" y="332"/>
                </a:cubicBezTo>
                <a:close/>
                <a:moveTo>
                  <a:pt x="93" y="334"/>
                </a:moveTo>
                <a:lnTo>
                  <a:pt x="93" y="360"/>
                </a:lnTo>
                <a:lnTo>
                  <a:pt x="146" y="360"/>
                </a:lnTo>
                <a:lnTo>
                  <a:pt x="146" y="334"/>
                </a:lnTo>
                <a:lnTo>
                  <a:pt x="93" y="334"/>
                </a:lnTo>
                <a:close/>
                <a:moveTo>
                  <a:pt x="186" y="334"/>
                </a:moveTo>
                <a:lnTo>
                  <a:pt x="186" y="360"/>
                </a:lnTo>
                <a:lnTo>
                  <a:pt x="493" y="360"/>
                </a:lnTo>
                <a:lnTo>
                  <a:pt x="493" y="334"/>
                </a:lnTo>
                <a:lnTo>
                  <a:pt x="186" y="334"/>
                </a:lnTo>
                <a:close/>
                <a:moveTo>
                  <a:pt x="583" y="377"/>
                </a:moveTo>
                <a:lnTo>
                  <a:pt x="623" y="417"/>
                </a:lnTo>
                <a:lnTo>
                  <a:pt x="418" y="620"/>
                </a:lnTo>
                <a:lnTo>
                  <a:pt x="379" y="582"/>
                </a:lnTo>
                <a:lnTo>
                  <a:pt x="380" y="581"/>
                </a:lnTo>
                <a:lnTo>
                  <a:pt x="583" y="377"/>
                </a:lnTo>
                <a:close/>
                <a:moveTo>
                  <a:pt x="93" y="400"/>
                </a:moveTo>
                <a:lnTo>
                  <a:pt x="93" y="427"/>
                </a:lnTo>
                <a:lnTo>
                  <a:pt x="146" y="427"/>
                </a:lnTo>
                <a:lnTo>
                  <a:pt x="146" y="400"/>
                </a:lnTo>
                <a:lnTo>
                  <a:pt x="93" y="400"/>
                </a:lnTo>
                <a:close/>
                <a:moveTo>
                  <a:pt x="186" y="400"/>
                </a:moveTo>
                <a:lnTo>
                  <a:pt x="186" y="427"/>
                </a:lnTo>
                <a:lnTo>
                  <a:pt x="440" y="427"/>
                </a:lnTo>
                <a:lnTo>
                  <a:pt x="440" y="400"/>
                </a:lnTo>
                <a:lnTo>
                  <a:pt x="186" y="40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020015-A57A-4C37-B1C0-91B456E544B7}"/>
              </a:ext>
            </a:extLst>
          </p:cNvPr>
          <p:cNvSpPr txBox="1"/>
          <p:nvPr/>
        </p:nvSpPr>
        <p:spPr>
          <a:xfrm>
            <a:off x="4373942" y="2240047"/>
            <a:ext cx="1924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전통적인 방법의 프로세스를 사용하면 </a:t>
            </a:r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자주 변화하는 요구조건에 대응할 수 없을 것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이다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endParaRPr lang="ko-KR" altLang="en-US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3C5DD5-B70F-4D5D-99F9-77FE2EBC6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74" y="3776853"/>
            <a:ext cx="764037" cy="764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4592A2-31B9-4FB0-AF80-5248384842E9}"/>
              </a:ext>
            </a:extLst>
          </p:cNvPr>
          <p:cNvSpPr txBox="1"/>
          <p:nvPr/>
        </p:nvSpPr>
        <p:spPr>
          <a:xfrm>
            <a:off x="5295563" y="3652169"/>
            <a:ext cx="261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대안</a:t>
            </a:r>
            <a:r>
              <a:rPr lang="en-US" altLang="ko-KR" sz="110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 </a:t>
            </a:r>
            <a:r>
              <a:rPr lang="en-US" altLang="ko-KR" sz="11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AGILE </a:t>
            </a:r>
            <a:r>
              <a:rPr lang="ko-KR" altLang="en-US" sz="11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기법</a:t>
            </a:r>
            <a:endParaRPr lang="en-US" altLang="ko-KR" sz="11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요구조건 변화에 비교적 민첩하게 대처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비교적 불완전한 명세로도 개발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endParaRPr lang="ko-KR" altLang="en-US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478E09-97D4-4EFE-A02C-24A86F26E561}"/>
              </a:ext>
            </a:extLst>
          </p:cNvPr>
          <p:cNvSpPr txBox="1"/>
          <p:nvPr/>
        </p:nvSpPr>
        <p:spPr>
          <a:xfrm>
            <a:off x="6536217" y="2209111"/>
            <a:ext cx="21403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또한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실무자가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SW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명확한 방향성을 제시하지 못하고 있기 때문에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문서화 된 명세를 작성하는 것이 매우 어려울 것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/>
            <a:endParaRPr lang="ko-KR" altLang="en-US" sz="11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DD6365-5E83-44A2-9120-A571643F9DB1}"/>
              </a:ext>
            </a:extLst>
          </p:cNvPr>
          <p:cNvSpPr/>
          <p:nvPr/>
        </p:nvSpPr>
        <p:spPr>
          <a:xfrm>
            <a:off x="5232649" y="4304543"/>
            <a:ext cx="3803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하지만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AGILE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에도 여러가지 세부 기법이 있는데</a:t>
            </a:r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?</a:t>
            </a:r>
          </a:p>
        </p:txBody>
      </p:sp>
      <p:grpSp>
        <p:nvGrpSpPr>
          <p:cNvPr id="28" name="Tooltip" descr="&lt;SmartSettings&gt;&lt;SmartResize enabled=&quot;True&quot; minWidth=&quot;6&quot; minHeight=&quot;20&quot; /&gt;&lt;/SmartSettings&gt;">
            <a:extLst>
              <a:ext uri="{FF2B5EF4-FFF2-40B4-BE49-F238E27FC236}">
                <a16:creationId xmlns:a16="http://schemas.microsoft.com/office/drawing/2014/main" id="{DD3B06AE-AD33-4779-99C8-93CA31DC4E0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013933" y="4575761"/>
            <a:ext cx="1126812" cy="421592"/>
            <a:chOff x="3619452" y="1149496"/>
            <a:chExt cx="1126812" cy="421592"/>
          </a:xfrm>
          <a:solidFill>
            <a:srgbClr val="FFFFFF"/>
          </a:solidFill>
        </p:grpSpPr>
        <p:sp>
          <p:nvSpPr>
            <p:cNvPr id="38" name="Box" descr="&lt;Tags&gt;&lt;SMARTRESIZEANCHORS&gt;Absolute,None,Absolute,Absolute&lt;/SMARTRESIZEANCHORS&gt;&lt;/Tags&gt;">
              <a:extLst>
                <a:ext uri="{FF2B5EF4-FFF2-40B4-BE49-F238E27FC236}">
                  <a16:creationId xmlns:a16="http://schemas.microsoft.com/office/drawing/2014/main" id="{0F175973-6215-414E-ABA1-84AFBE87E11A}"/>
                </a:ext>
              </a:extLst>
            </p:cNvPr>
            <p:cNvSpPr/>
            <p:nvPr/>
          </p:nvSpPr>
          <p:spPr>
            <a:xfrm>
              <a:off x="3619452" y="1216186"/>
              <a:ext cx="1126812" cy="354902"/>
            </a:xfrm>
            <a:prstGeom prst="roundRect">
              <a:avLst>
                <a:gd name="adj" fmla="val 11391"/>
              </a:avLst>
            </a:prstGeom>
            <a:grpFill/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Segoe UI" panose="020B0502040204020203" pitchFamily="34" charset="0"/>
                </a:rPr>
                <a:t>새로운</a:t>
              </a:r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Segoe UI" panose="020B0502040204020203" pitchFamily="34" charset="0"/>
                </a:rPr>
                <a:t> </a:t>
              </a:r>
              <a:r>
                <a:rPr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Segoe UI" panose="020B0502040204020203" pitchFamily="34" charset="0"/>
                </a:rPr>
                <a:t>문제 도출</a:t>
              </a:r>
              <a:endPara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①의 과정으로 </a:t>
              </a:r>
              <a:r>
                <a:rPr lang="ko-KR" altLang="en-US" sz="900" dirty="0" err="1">
                  <a:solidFill>
                    <a:srgbClr val="5F5F5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Segoe UI" panose="020B0502040204020203" pitchFamily="34" charset="0"/>
                </a:rPr>
                <a:t>돌아감</a:t>
              </a:r>
              <a:endParaRPr lang="en-US" sz="900" dirty="0">
                <a:solidFill>
                  <a:srgbClr val="5F5F5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39" name="Arrow" descr="&lt;Tags&gt;&lt;SMARTRESIZEANCHORS&gt;Absolute,None,None,None&lt;/SMARTRESIZEANCHORS&gt;&lt;/Tags&gt;">
              <a:extLst>
                <a:ext uri="{FF2B5EF4-FFF2-40B4-BE49-F238E27FC236}">
                  <a16:creationId xmlns:a16="http://schemas.microsoft.com/office/drawing/2014/main" id="{3A227B3E-7AF4-42DA-BBE5-4789C3EA307B}"/>
                </a:ext>
              </a:extLst>
            </p:cNvPr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Gap" descr="&lt;Tags&gt;&lt;SMARTRESIZEANCHORS&gt;Absolute,None,None,None&lt;/SMARTRESIZEANCHORS&gt;&lt;/Tags&gt;">
              <a:extLst>
                <a:ext uri="{FF2B5EF4-FFF2-40B4-BE49-F238E27FC236}">
                  <a16:creationId xmlns:a16="http://schemas.microsoft.com/office/drawing/2014/main" id="{E77B5BD6-7EC2-4576-AE6D-E82C98E44B55}"/>
                </a:ext>
              </a:extLst>
            </p:cNvPr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lueless">
            <a:extLst>
              <a:ext uri="{FF2B5EF4-FFF2-40B4-BE49-F238E27FC236}">
                <a16:creationId xmlns:a16="http://schemas.microsoft.com/office/drawing/2014/main" id="{C6CD52CB-39E9-431D-B255-7E37C3AB3A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2127" y="1675133"/>
            <a:ext cx="475522" cy="475519"/>
          </a:xfrm>
          <a:custGeom>
            <a:avLst/>
            <a:gdLst>
              <a:gd name="T0" fmla="*/ 204 w 1396"/>
              <a:gd name="T1" fmla="*/ 0 h 1394"/>
              <a:gd name="T2" fmla="*/ 126 w 1396"/>
              <a:gd name="T3" fmla="*/ 17 h 1394"/>
              <a:gd name="T4" fmla="*/ 4 w 1396"/>
              <a:gd name="T5" fmla="*/ 108 h 1394"/>
              <a:gd name="T6" fmla="*/ 5 w 1396"/>
              <a:gd name="T7" fmla="*/ 125 h 1394"/>
              <a:gd name="T8" fmla="*/ 50 w 1396"/>
              <a:gd name="T9" fmla="*/ 173 h 1394"/>
              <a:gd name="T10" fmla="*/ 58 w 1396"/>
              <a:gd name="T11" fmla="*/ 178 h 1394"/>
              <a:gd name="T12" fmla="*/ 61 w 1396"/>
              <a:gd name="T13" fmla="*/ 178 h 1394"/>
              <a:gd name="T14" fmla="*/ 72 w 1396"/>
              <a:gd name="T15" fmla="*/ 171 h 1394"/>
              <a:gd name="T16" fmla="*/ 144 w 1396"/>
              <a:gd name="T17" fmla="*/ 113 h 1394"/>
              <a:gd name="T18" fmla="*/ 194 w 1396"/>
              <a:gd name="T19" fmla="*/ 105 h 1394"/>
              <a:gd name="T20" fmla="*/ 243 w 1396"/>
              <a:gd name="T21" fmla="*/ 149 h 1394"/>
              <a:gd name="T22" fmla="*/ 229 w 1396"/>
              <a:gd name="T23" fmla="*/ 288 h 1394"/>
              <a:gd name="T24" fmla="*/ 236 w 1396"/>
              <a:gd name="T25" fmla="*/ 476 h 1394"/>
              <a:gd name="T26" fmla="*/ 246 w 1396"/>
              <a:gd name="T27" fmla="*/ 498 h 1394"/>
              <a:gd name="T28" fmla="*/ 256 w 1396"/>
              <a:gd name="T29" fmla="*/ 507 h 1394"/>
              <a:gd name="T30" fmla="*/ 263 w 1396"/>
              <a:gd name="T31" fmla="*/ 505 h 1394"/>
              <a:gd name="T32" fmla="*/ 334 w 1396"/>
              <a:gd name="T33" fmla="*/ 476 h 1394"/>
              <a:gd name="T34" fmla="*/ 343 w 1396"/>
              <a:gd name="T35" fmla="*/ 470 h 1394"/>
              <a:gd name="T36" fmla="*/ 341 w 1396"/>
              <a:gd name="T37" fmla="*/ 459 h 1394"/>
              <a:gd name="T38" fmla="*/ 331 w 1396"/>
              <a:gd name="T39" fmla="*/ 437 h 1394"/>
              <a:gd name="T40" fmla="*/ 331 w 1396"/>
              <a:gd name="T41" fmla="*/ 293 h 1394"/>
              <a:gd name="T42" fmla="*/ 346 w 1396"/>
              <a:gd name="T43" fmla="*/ 96 h 1394"/>
              <a:gd name="T44" fmla="*/ 229 w 1396"/>
              <a:gd name="T45" fmla="*/ 1 h 1394"/>
              <a:gd name="T46" fmla="*/ 204 w 1396"/>
              <a:gd name="T47" fmla="*/ 0 h 1394"/>
              <a:gd name="T48" fmla="*/ 701 w 1396"/>
              <a:gd name="T49" fmla="*/ 3 h 1394"/>
              <a:gd name="T50" fmla="*/ 460 w 1396"/>
              <a:gd name="T51" fmla="*/ 46 h 1394"/>
              <a:gd name="T52" fmla="*/ 425 w 1396"/>
              <a:gd name="T53" fmla="*/ 116 h 1394"/>
              <a:gd name="T54" fmla="*/ 497 w 1396"/>
              <a:gd name="T55" fmla="*/ 147 h 1394"/>
              <a:gd name="T56" fmla="*/ 701 w 1396"/>
              <a:gd name="T57" fmla="*/ 112 h 1394"/>
              <a:gd name="T58" fmla="*/ 1288 w 1396"/>
              <a:gd name="T59" fmla="*/ 698 h 1394"/>
              <a:gd name="T60" fmla="*/ 701 w 1396"/>
              <a:gd name="T61" fmla="*/ 1285 h 1394"/>
              <a:gd name="T62" fmla="*/ 114 w 1396"/>
              <a:gd name="T63" fmla="*/ 698 h 1394"/>
              <a:gd name="T64" fmla="*/ 155 w 1396"/>
              <a:gd name="T65" fmla="*/ 486 h 1394"/>
              <a:gd name="T66" fmla="*/ 124 w 1396"/>
              <a:gd name="T67" fmla="*/ 415 h 1394"/>
              <a:gd name="T68" fmla="*/ 53 w 1396"/>
              <a:gd name="T69" fmla="*/ 446 h 1394"/>
              <a:gd name="T70" fmla="*/ 5 w 1396"/>
              <a:gd name="T71" fmla="*/ 698 h 1394"/>
              <a:gd name="T72" fmla="*/ 701 w 1396"/>
              <a:gd name="T73" fmla="*/ 1394 h 1394"/>
              <a:gd name="T74" fmla="*/ 1396 w 1396"/>
              <a:gd name="T75" fmla="*/ 698 h 1394"/>
              <a:gd name="T76" fmla="*/ 701 w 1396"/>
              <a:gd name="T77" fmla="*/ 3 h 1394"/>
              <a:gd name="T78" fmla="*/ 592 w 1396"/>
              <a:gd name="T79" fmla="*/ 319 h 1394"/>
              <a:gd name="T80" fmla="*/ 484 w 1396"/>
              <a:gd name="T81" fmla="*/ 427 h 1394"/>
              <a:gd name="T82" fmla="*/ 592 w 1396"/>
              <a:gd name="T83" fmla="*/ 536 h 1394"/>
              <a:gd name="T84" fmla="*/ 701 w 1396"/>
              <a:gd name="T85" fmla="*/ 427 h 1394"/>
              <a:gd name="T86" fmla="*/ 592 w 1396"/>
              <a:gd name="T87" fmla="*/ 319 h 1394"/>
              <a:gd name="T88" fmla="*/ 972 w 1396"/>
              <a:gd name="T89" fmla="*/ 319 h 1394"/>
              <a:gd name="T90" fmla="*/ 864 w 1396"/>
              <a:gd name="T91" fmla="*/ 427 h 1394"/>
              <a:gd name="T92" fmla="*/ 972 w 1396"/>
              <a:gd name="T93" fmla="*/ 536 h 1394"/>
              <a:gd name="T94" fmla="*/ 1081 w 1396"/>
              <a:gd name="T95" fmla="*/ 427 h 1394"/>
              <a:gd name="T96" fmla="*/ 972 w 1396"/>
              <a:gd name="T97" fmla="*/ 319 h 1394"/>
              <a:gd name="T98" fmla="*/ 343 w 1396"/>
              <a:gd name="T99" fmla="*/ 544 h 1394"/>
              <a:gd name="T100" fmla="*/ 324 w 1396"/>
              <a:gd name="T101" fmla="*/ 549 h 1394"/>
              <a:gd name="T102" fmla="*/ 285 w 1396"/>
              <a:gd name="T103" fmla="*/ 585 h 1394"/>
              <a:gd name="T104" fmla="*/ 285 w 1396"/>
              <a:gd name="T105" fmla="*/ 643 h 1394"/>
              <a:gd name="T106" fmla="*/ 343 w 1396"/>
              <a:gd name="T107" fmla="*/ 687 h 1394"/>
              <a:gd name="T108" fmla="*/ 377 w 1396"/>
              <a:gd name="T109" fmla="*/ 683 h 1394"/>
              <a:gd name="T110" fmla="*/ 418 w 1396"/>
              <a:gd name="T111" fmla="*/ 592 h 1394"/>
              <a:gd name="T112" fmla="*/ 362 w 1396"/>
              <a:gd name="T113" fmla="*/ 544 h 1394"/>
              <a:gd name="T114" fmla="*/ 343 w 1396"/>
              <a:gd name="T115" fmla="*/ 544 h 1394"/>
              <a:gd name="T116" fmla="*/ 840 w 1396"/>
              <a:gd name="T117" fmla="*/ 749 h 1394"/>
              <a:gd name="T118" fmla="*/ 494 w 1396"/>
              <a:gd name="T119" fmla="*/ 943 h 1394"/>
              <a:gd name="T120" fmla="*/ 855 w 1396"/>
              <a:gd name="T121" fmla="*/ 829 h 1394"/>
              <a:gd name="T122" fmla="*/ 1077 w 1396"/>
              <a:gd name="T123" fmla="*/ 866 h 1394"/>
              <a:gd name="T124" fmla="*/ 840 w 1396"/>
              <a:gd name="T125" fmla="*/ 749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96" h="1394">
                <a:moveTo>
                  <a:pt x="204" y="0"/>
                </a:moveTo>
                <a:cubicBezTo>
                  <a:pt x="179" y="0"/>
                  <a:pt x="153" y="6"/>
                  <a:pt x="126" y="17"/>
                </a:cubicBezTo>
                <a:cubicBezTo>
                  <a:pt x="76" y="36"/>
                  <a:pt x="27" y="72"/>
                  <a:pt x="4" y="108"/>
                </a:cubicBezTo>
                <a:cubicBezTo>
                  <a:pt x="0" y="113"/>
                  <a:pt x="1" y="121"/>
                  <a:pt x="5" y="125"/>
                </a:cubicBezTo>
                <a:lnTo>
                  <a:pt x="50" y="173"/>
                </a:lnTo>
                <a:cubicBezTo>
                  <a:pt x="52" y="175"/>
                  <a:pt x="55" y="177"/>
                  <a:pt x="58" y="178"/>
                </a:cubicBezTo>
                <a:lnTo>
                  <a:pt x="61" y="178"/>
                </a:lnTo>
                <a:cubicBezTo>
                  <a:pt x="66" y="177"/>
                  <a:pt x="69" y="175"/>
                  <a:pt x="72" y="171"/>
                </a:cubicBezTo>
                <a:cubicBezTo>
                  <a:pt x="86" y="148"/>
                  <a:pt x="115" y="125"/>
                  <a:pt x="144" y="113"/>
                </a:cubicBezTo>
                <a:cubicBezTo>
                  <a:pt x="163" y="106"/>
                  <a:pt x="179" y="103"/>
                  <a:pt x="194" y="105"/>
                </a:cubicBezTo>
                <a:cubicBezTo>
                  <a:pt x="217" y="108"/>
                  <a:pt x="233" y="124"/>
                  <a:pt x="243" y="149"/>
                </a:cubicBezTo>
                <a:cubicBezTo>
                  <a:pt x="258" y="187"/>
                  <a:pt x="250" y="228"/>
                  <a:pt x="229" y="288"/>
                </a:cubicBezTo>
                <a:cubicBezTo>
                  <a:pt x="206" y="359"/>
                  <a:pt x="208" y="424"/>
                  <a:pt x="236" y="476"/>
                </a:cubicBezTo>
                <a:lnTo>
                  <a:pt x="246" y="498"/>
                </a:lnTo>
                <a:cubicBezTo>
                  <a:pt x="248" y="502"/>
                  <a:pt x="252" y="506"/>
                  <a:pt x="256" y="507"/>
                </a:cubicBezTo>
                <a:cubicBezTo>
                  <a:pt x="259" y="507"/>
                  <a:pt x="261" y="506"/>
                  <a:pt x="263" y="505"/>
                </a:cubicBezTo>
                <a:lnTo>
                  <a:pt x="334" y="476"/>
                </a:lnTo>
                <a:cubicBezTo>
                  <a:pt x="338" y="475"/>
                  <a:pt x="342" y="473"/>
                  <a:pt x="343" y="470"/>
                </a:cubicBezTo>
                <a:cubicBezTo>
                  <a:pt x="344" y="466"/>
                  <a:pt x="343" y="463"/>
                  <a:pt x="341" y="459"/>
                </a:cubicBezTo>
                <a:lnTo>
                  <a:pt x="331" y="437"/>
                </a:lnTo>
                <a:cubicBezTo>
                  <a:pt x="311" y="394"/>
                  <a:pt x="312" y="351"/>
                  <a:pt x="331" y="293"/>
                </a:cubicBezTo>
                <a:cubicBezTo>
                  <a:pt x="355" y="221"/>
                  <a:pt x="372" y="161"/>
                  <a:pt x="346" y="96"/>
                </a:cubicBezTo>
                <a:cubicBezTo>
                  <a:pt x="325" y="44"/>
                  <a:pt x="282" y="9"/>
                  <a:pt x="229" y="1"/>
                </a:cubicBezTo>
                <a:cubicBezTo>
                  <a:pt x="221" y="0"/>
                  <a:pt x="212" y="0"/>
                  <a:pt x="204" y="0"/>
                </a:cubicBezTo>
                <a:close/>
                <a:moveTo>
                  <a:pt x="701" y="3"/>
                </a:moveTo>
                <a:cubicBezTo>
                  <a:pt x="616" y="3"/>
                  <a:pt x="535" y="18"/>
                  <a:pt x="460" y="46"/>
                </a:cubicBezTo>
                <a:cubicBezTo>
                  <a:pt x="432" y="54"/>
                  <a:pt x="415" y="88"/>
                  <a:pt x="425" y="116"/>
                </a:cubicBezTo>
                <a:cubicBezTo>
                  <a:pt x="435" y="144"/>
                  <a:pt x="470" y="159"/>
                  <a:pt x="497" y="147"/>
                </a:cubicBezTo>
                <a:cubicBezTo>
                  <a:pt x="561" y="124"/>
                  <a:pt x="629" y="112"/>
                  <a:pt x="701" y="112"/>
                </a:cubicBezTo>
                <a:cubicBezTo>
                  <a:pt x="1025" y="112"/>
                  <a:pt x="1288" y="374"/>
                  <a:pt x="1288" y="698"/>
                </a:cubicBezTo>
                <a:cubicBezTo>
                  <a:pt x="1288" y="1023"/>
                  <a:pt x="1025" y="1285"/>
                  <a:pt x="701" y="1285"/>
                </a:cubicBezTo>
                <a:cubicBezTo>
                  <a:pt x="376" y="1285"/>
                  <a:pt x="114" y="1023"/>
                  <a:pt x="114" y="698"/>
                </a:cubicBezTo>
                <a:cubicBezTo>
                  <a:pt x="114" y="623"/>
                  <a:pt x="129" y="552"/>
                  <a:pt x="155" y="486"/>
                </a:cubicBezTo>
                <a:cubicBezTo>
                  <a:pt x="165" y="460"/>
                  <a:pt x="151" y="426"/>
                  <a:pt x="124" y="415"/>
                </a:cubicBezTo>
                <a:cubicBezTo>
                  <a:pt x="98" y="405"/>
                  <a:pt x="64" y="419"/>
                  <a:pt x="53" y="446"/>
                </a:cubicBezTo>
                <a:cubicBezTo>
                  <a:pt x="23" y="524"/>
                  <a:pt x="5" y="610"/>
                  <a:pt x="5" y="698"/>
                </a:cubicBezTo>
                <a:cubicBezTo>
                  <a:pt x="5" y="1082"/>
                  <a:pt x="317" y="1394"/>
                  <a:pt x="701" y="1394"/>
                </a:cubicBezTo>
                <a:cubicBezTo>
                  <a:pt x="1084" y="1394"/>
                  <a:pt x="1396" y="1082"/>
                  <a:pt x="1396" y="698"/>
                </a:cubicBezTo>
                <a:cubicBezTo>
                  <a:pt x="1396" y="315"/>
                  <a:pt x="1084" y="3"/>
                  <a:pt x="701" y="3"/>
                </a:cubicBezTo>
                <a:close/>
                <a:moveTo>
                  <a:pt x="592" y="319"/>
                </a:moveTo>
                <a:cubicBezTo>
                  <a:pt x="532" y="319"/>
                  <a:pt x="484" y="367"/>
                  <a:pt x="484" y="427"/>
                </a:cubicBezTo>
                <a:cubicBezTo>
                  <a:pt x="484" y="487"/>
                  <a:pt x="532" y="536"/>
                  <a:pt x="592" y="536"/>
                </a:cubicBezTo>
                <a:cubicBezTo>
                  <a:pt x="652" y="536"/>
                  <a:pt x="701" y="487"/>
                  <a:pt x="701" y="427"/>
                </a:cubicBezTo>
                <a:cubicBezTo>
                  <a:pt x="701" y="367"/>
                  <a:pt x="652" y="319"/>
                  <a:pt x="592" y="319"/>
                </a:cubicBezTo>
                <a:close/>
                <a:moveTo>
                  <a:pt x="972" y="319"/>
                </a:moveTo>
                <a:cubicBezTo>
                  <a:pt x="912" y="319"/>
                  <a:pt x="864" y="367"/>
                  <a:pt x="864" y="427"/>
                </a:cubicBezTo>
                <a:cubicBezTo>
                  <a:pt x="864" y="487"/>
                  <a:pt x="912" y="536"/>
                  <a:pt x="972" y="536"/>
                </a:cubicBezTo>
                <a:cubicBezTo>
                  <a:pt x="1032" y="536"/>
                  <a:pt x="1081" y="487"/>
                  <a:pt x="1081" y="427"/>
                </a:cubicBezTo>
                <a:cubicBezTo>
                  <a:pt x="1081" y="367"/>
                  <a:pt x="1032" y="319"/>
                  <a:pt x="972" y="319"/>
                </a:cubicBezTo>
                <a:close/>
                <a:moveTo>
                  <a:pt x="343" y="544"/>
                </a:moveTo>
                <a:cubicBezTo>
                  <a:pt x="337" y="545"/>
                  <a:pt x="331" y="547"/>
                  <a:pt x="324" y="549"/>
                </a:cubicBezTo>
                <a:cubicBezTo>
                  <a:pt x="307" y="556"/>
                  <a:pt x="292" y="569"/>
                  <a:pt x="285" y="585"/>
                </a:cubicBezTo>
                <a:cubicBezTo>
                  <a:pt x="278" y="602"/>
                  <a:pt x="277" y="623"/>
                  <a:pt x="285" y="643"/>
                </a:cubicBezTo>
                <a:cubicBezTo>
                  <a:pt x="295" y="667"/>
                  <a:pt x="318" y="683"/>
                  <a:pt x="343" y="687"/>
                </a:cubicBezTo>
                <a:cubicBezTo>
                  <a:pt x="355" y="688"/>
                  <a:pt x="365" y="688"/>
                  <a:pt x="377" y="683"/>
                </a:cubicBezTo>
                <a:cubicBezTo>
                  <a:pt x="416" y="668"/>
                  <a:pt x="433" y="630"/>
                  <a:pt x="418" y="592"/>
                </a:cubicBezTo>
                <a:cubicBezTo>
                  <a:pt x="407" y="566"/>
                  <a:pt x="386" y="548"/>
                  <a:pt x="362" y="544"/>
                </a:cubicBezTo>
                <a:cubicBezTo>
                  <a:pt x="356" y="543"/>
                  <a:pt x="349" y="543"/>
                  <a:pt x="343" y="544"/>
                </a:cubicBezTo>
                <a:close/>
                <a:moveTo>
                  <a:pt x="840" y="749"/>
                </a:moveTo>
                <a:cubicBezTo>
                  <a:pt x="703" y="749"/>
                  <a:pt x="565" y="819"/>
                  <a:pt x="494" y="943"/>
                </a:cubicBezTo>
                <a:cubicBezTo>
                  <a:pt x="597" y="869"/>
                  <a:pt x="732" y="836"/>
                  <a:pt x="855" y="829"/>
                </a:cubicBezTo>
                <a:cubicBezTo>
                  <a:pt x="980" y="822"/>
                  <a:pt x="1035" y="843"/>
                  <a:pt x="1077" y="866"/>
                </a:cubicBezTo>
                <a:cubicBezTo>
                  <a:pt x="1054" y="808"/>
                  <a:pt x="972" y="749"/>
                  <a:pt x="840" y="749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2BCEAF-48FD-4131-A98B-2AE1AF439CBC}"/>
              </a:ext>
            </a:extLst>
          </p:cNvPr>
          <p:cNvSpPr txBox="1"/>
          <p:nvPr/>
        </p:nvSpPr>
        <p:spPr>
          <a:xfrm>
            <a:off x="5353465" y="346401"/>
            <a:ext cx="33970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개발 프로세스 선정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8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789D07E-3AB2-41B9-BEEA-908AC7CEDEC3}"/>
              </a:ext>
            </a:extLst>
          </p:cNvPr>
          <p:cNvSpPr txBox="1"/>
          <p:nvPr/>
        </p:nvSpPr>
        <p:spPr>
          <a:xfrm>
            <a:off x="631006" y="1645097"/>
            <a:ext cx="274434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1911D-3438-4762-B73E-1EBF471E96F5}"/>
              </a:ext>
            </a:extLst>
          </p:cNvPr>
          <p:cNvSpPr txBox="1"/>
          <p:nvPr/>
        </p:nvSpPr>
        <p:spPr>
          <a:xfrm>
            <a:off x="931605" y="1645097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사실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77F5B-F84C-49E6-B78C-C4F8BD288BA7}"/>
              </a:ext>
            </a:extLst>
          </p:cNvPr>
          <p:cNvSpPr txBox="1"/>
          <p:nvPr/>
        </p:nvSpPr>
        <p:spPr>
          <a:xfrm>
            <a:off x="4721433" y="1645097"/>
            <a:ext cx="274434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35EA5A-CF69-40C0-9426-54B0D7C7A5D8}"/>
              </a:ext>
            </a:extLst>
          </p:cNvPr>
          <p:cNvSpPr txBox="1"/>
          <p:nvPr/>
        </p:nvSpPr>
        <p:spPr>
          <a:xfrm>
            <a:off x="5022032" y="1645097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가정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8FF00-E2A5-47FC-98A3-6F561ED38DA5}"/>
              </a:ext>
            </a:extLst>
          </p:cNvPr>
          <p:cNvSpPr txBox="1"/>
          <p:nvPr/>
        </p:nvSpPr>
        <p:spPr>
          <a:xfrm>
            <a:off x="4721433" y="3330625"/>
            <a:ext cx="274434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A8802D-5472-479E-8E2D-4DCEEEB4BC66}"/>
              </a:ext>
            </a:extLst>
          </p:cNvPr>
          <p:cNvSpPr txBox="1"/>
          <p:nvPr/>
        </p:nvSpPr>
        <p:spPr>
          <a:xfrm>
            <a:off x="5022032" y="3330625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문제 도출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020015-A57A-4C37-B1C0-91B456E544B7}"/>
              </a:ext>
            </a:extLst>
          </p:cNvPr>
          <p:cNvSpPr txBox="1"/>
          <p:nvPr/>
        </p:nvSpPr>
        <p:spPr>
          <a:xfrm>
            <a:off x="7122215" y="2338280"/>
            <a:ext cx="192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규모에 비해 작은 팀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확장 가능성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없을까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?</a:t>
            </a:r>
            <a:endParaRPr lang="ko-KR" altLang="en-US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478E09-97D4-4EFE-A02C-24A86F26E561}"/>
              </a:ext>
            </a:extLst>
          </p:cNvPr>
          <p:cNvSpPr txBox="1"/>
          <p:nvPr/>
        </p:nvSpPr>
        <p:spPr>
          <a:xfrm>
            <a:off x="4932050" y="2359026"/>
            <a:ext cx="214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XP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선택한다면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?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Scrum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을 선택한다면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?</a:t>
            </a:r>
            <a:endParaRPr lang="ko-KR" altLang="en-US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DD6365-5E83-44A2-9120-A571643F9DB1}"/>
              </a:ext>
            </a:extLst>
          </p:cNvPr>
          <p:cNvSpPr/>
          <p:nvPr/>
        </p:nvSpPr>
        <p:spPr>
          <a:xfrm>
            <a:off x="5735553" y="3917503"/>
            <a:ext cx="2520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두 가지 방식을 비교해</a:t>
            </a:r>
            <a:endParaRPr lang="en-US" altLang="ko-KR" sz="1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적합한 방식을 최종 선정한다</a:t>
            </a:r>
            <a:endParaRPr lang="en-US" altLang="ko-KR" sz="1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D520C-0F49-4B07-A22A-6DFCEABAB560}"/>
              </a:ext>
            </a:extLst>
          </p:cNvPr>
          <p:cNvSpPr txBox="1"/>
          <p:nvPr/>
        </p:nvSpPr>
        <p:spPr>
          <a:xfrm>
            <a:off x="663749" y="3758706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Scrum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2440D2-B4BE-4B2B-B3D5-89DE883299FB}"/>
              </a:ext>
            </a:extLst>
          </p:cNvPr>
          <p:cNvGrpSpPr/>
          <p:nvPr/>
        </p:nvGrpSpPr>
        <p:grpSpPr>
          <a:xfrm>
            <a:off x="842484" y="2530816"/>
            <a:ext cx="907621" cy="657922"/>
            <a:chOff x="1134174" y="1677137"/>
            <a:chExt cx="907621" cy="6579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4F2309-C3F6-4AD6-9618-CD83B8C2908D}"/>
                </a:ext>
              </a:extLst>
            </p:cNvPr>
            <p:cNvSpPr txBox="1"/>
            <p:nvPr/>
          </p:nvSpPr>
          <p:spPr>
            <a:xfrm>
              <a:off x="1134174" y="1996505"/>
              <a:ext cx="907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br>
                <a:rPr lang="en-US" altLang="ko-KR" sz="800" dirty="0">
                  <a:solidFill>
                    <a:srgbClr val="40404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</a:br>
              <a:r>
                <a:rPr lang="en-US" altLang="ko-KR" sz="800" dirty="0">
                  <a:solidFill>
                    <a:srgbClr val="40404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Programming</a:t>
              </a:r>
              <a:endParaRPr lang="ko-KR" altLang="en-US" sz="800" dirty="0">
                <a:solidFill>
                  <a:srgbClr val="4040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784B20-F50D-4339-8D7C-28DFB24B81B0}"/>
                </a:ext>
              </a:extLst>
            </p:cNvPr>
            <p:cNvSpPr txBox="1"/>
            <p:nvPr/>
          </p:nvSpPr>
          <p:spPr>
            <a:xfrm>
              <a:off x="1219936" y="1715434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B70B1E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X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P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89D3661-DB96-4CD9-80FE-343AC94665D1}"/>
                </a:ext>
              </a:extLst>
            </p:cNvPr>
            <p:cNvSpPr/>
            <p:nvPr/>
          </p:nvSpPr>
          <p:spPr>
            <a:xfrm>
              <a:off x="1275239" y="1677137"/>
              <a:ext cx="6254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B70B1E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Extreme</a:t>
              </a:r>
              <a:endParaRPr lang="ko-KR" altLang="en-US" sz="800" dirty="0">
                <a:solidFill>
                  <a:srgbClr val="B70B1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3ED5D1-6CC2-44A5-9A97-EFF0DE2E7A49}"/>
              </a:ext>
            </a:extLst>
          </p:cNvPr>
          <p:cNvSpPr txBox="1"/>
          <p:nvPr/>
        </p:nvSpPr>
        <p:spPr>
          <a:xfrm>
            <a:off x="2621851" y="2106455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대표적인 특징</a:t>
            </a:r>
          </a:p>
        </p:txBody>
      </p:sp>
      <p:sp>
        <p:nvSpPr>
          <p:cNvPr id="47" name="Add">
            <a:extLst>
              <a:ext uri="{FF2B5EF4-FFF2-40B4-BE49-F238E27FC236}">
                <a16:creationId xmlns:a16="http://schemas.microsoft.com/office/drawing/2014/main" id="{6453A22F-FEBE-41E4-AED8-036C7BB20E9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69242" y="2433504"/>
            <a:ext cx="252973" cy="252971"/>
          </a:xfrm>
          <a:custGeom>
            <a:avLst/>
            <a:gdLst>
              <a:gd name="T0" fmla="*/ 560 w 1120"/>
              <a:gd name="T1" fmla="*/ 0 h 1119"/>
              <a:gd name="T2" fmla="*/ 0 w 1120"/>
              <a:gd name="T3" fmla="*/ 559 h 1119"/>
              <a:gd name="T4" fmla="*/ 560 w 1120"/>
              <a:gd name="T5" fmla="*/ 1119 h 1119"/>
              <a:gd name="T6" fmla="*/ 1120 w 1120"/>
              <a:gd name="T7" fmla="*/ 559 h 1119"/>
              <a:gd name="T8" fmla="*/ 560 w 1120"/>
              <a:gd name="T9" fmla="*/ 0 h 1119"/>
              <a:gd name="T10" fmla="*/ 858 w 1120"/>
              <a:gd name="T11" fmla="*/ 641 h 1119"/>
              <a:gd name="T12" fmla="*/ 641 w 1120"/>
              <a:gd name="T13" fmla="*/ 641 h 1119"/>
              <a:gd name="T14" fmla="*/ 641 w 1120"/>
              <a:gd name="T15" fmla="*/ 858 h 1119"/>
              <a:gd name="T16" fmla="*/ 478 w 1120"/>
              <a:gd name="T17" fmla="*/ 858 h 1119"/>
              <a:gd name="T18" fmla="*/ 478 w 1120"/>
              <a:gd name="T19" fmla="*/ 641 h 1119"/>
              <a:gd name="T20" fmla="*/ 261 w 1120"/>
              <a:gd name="T21" fmla="*/ 641 h 1119"/>
              <a:gd name="T22" fmla="*/ 261 w 1120"/>
              <a:gd name="T23" fmla="*/ 478 h 1119"/>
              <a:gd name="T24" fmla="*/ 478 w 1120"/>
              <a:gd name="T25" fmla="*/ 478 h 1119"/>
              <a:gd name="T26" fmla="*/ 478 w 1120"/>
              <a:gd name="T27" fmla="*/ 261 h 1119"/>
              <a:gd name="T28" fmla="*/ 641 w 1120"/>
              <a:gd name="T29" fmla="*/ 261 h 1119"/>
              <a:gd name="T30" fmla="*/ 641 w 1120"/>
              <a:gd name="T31" fmla="*/ 478 h 1119"/>
              <a:gd name="T32" fmla="*/ 858 w 1120"/>
              <a:gd name="T33" fmla="*/ 478 h 1119"/>
              <a:gd name="T34" fmla="*/ 858 w 1120"/>
              <a:gd name="T35" fmla="*/ 641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0" h="1119">
                <a:moveTo>
                  <a:pt x="560" y="0"/>
                </a:moveTo>
                <a:cubicBezTo>
                  <a:pt x="251" y="0"/>
                  <a:pt x="0" y="250"/>
                  <a:pt x="0" y="559"/>
                </a:cubicBezTo>
                <a:cubicBezTo>
                  <a:pt x="0" y="869"/>
                  <a:pt x="251" y="1119"/>
                  <a:pt x="560" y="1119"/>
                </a:cubicBezTo>
                <a:cubicBezTo>
                  <a:pt x="869" y="1119"/>
                  <a:pt x="1120" y="869"/>
                  <a:pt x="1120" y="559"/>
                </a:cubicBezTo>
                <a:cubicBezTo>
                  <a:pt x="1120" y="250"/>
                  <a:pt x="869" y="0"/>
                  <a:pt x="560" y="0"/>
                </a:cubicBezTo>
                <a:close/>
                <a:moveTo>
                  <a:pt x="858" y="641"/>
                </a:moveTo>
                <a:lnTo>
                  <a:pt x="641" y="641"/>
                </a:lnTo>
                <a:lnTo>
                  <a:pt x="641" y="858"/>
                </a:lnTo>
                <a:lnTo>
                  <a:pt x="478" y="858"/>
                </a:lnTo>
                <a:lnTo>
                  <a:pt x="478" y="641"/>
                </a:lnTo>
                <a:lnTo>
                  <a:pt x="261" y="641"/>
                </a:lnTo>
                <a:lnTo>
                  <a:pt x="261" y="478"/>
                </a:lnTo>
                <a:lnTo>
                  <a:pt x="478" y="478"/>
                </a:lnTo>
                <a:lnTo>
                  <a:pt x="478" y="261"/>
                </a:lnTo>
                <a:lnTo>
                  <a:pt x="641" y="261"/>
                </a:lnTo>
                <a:lnTo>
                  <a:pt x="641" y="478"/>
                </a:lnTo>
                <a:lnTo>
                  <a:pt x="858" y="478"/>
                </a:lnTo>
                <a:lnTo>
                  <a:pt x="858" y="641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6B7F8-EECE-4D31-B14F-ECBB07A29002}"/>
              </a:ext>
            </a:extLst>
          </p:cNvPr>
          <p:cNvSpPr txBox="1"/>
          <p:nvPr/>
        </p:nvSpPr>
        <p:spPr>
          <a:xfrm>
            <a:off x="2184187" y="2480852"/>
            <a:ext cx="18153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User 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Test coding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Pair programming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769A4-E61B-4FDA-8014-CC7B8714BC7A}"/>
              </a:ext>
            </a:extLst>
          </p:cNvPr>
          <p:cNvSpPr txBox="1"/>
          <p:nvPr/>
        </p:nvSpPr>
        <p:spPr>
          <a:xfrm>
            <a:off x="2184187" y="3650984"/>
            <a:ext cx="15195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Backlog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Sprint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Daily meeting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C336B-5BBA-4E3E-83D4-E1F41B39342E}"/>
              </a:ext>
            </a:extLst>
          </p:cNvPr>
          <p:cNvSpPr txBox="1"/>
          <p:nvPr/>
        </p:nvSpPr>
        <p:spPr>
          <a:xfrm>
            <a:off x="4125565" y="346401"/>
            <a:ext cx="4624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애자일 개발 프로세스 선정</a:t>
            </a:r>
            <a:endParaRPr lang="en-US" altLang="ko-KR" sz="3200" b="1" dirty="0">
              <a:solidFill>
                <a:srgbClr val="B70B1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9A44B9F-2BDC-43E1-8AF7-1E1B1C484B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858" y="256769"/>
            <a:ext cx="764037" cy="7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7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C81911D-3438-4762-B73E-1EBF471E96F5}"/>
              </a:ext>
            </a:extLst>
          </p:cNvPr>
          <p:cNvSpPr txBox="1"/>
          <p:nvPr/>
        </p:nvSpPr>
        <p:spPr>
          <a:xfrm>
            <a:off x="931605" y="1246272"/>
            <a:ext cx="2056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해결방안</a:t>
            </a:r>
            <a:endParaRPr lang="en-US" altLang="ko-KR" sz="1100" dirty="0">
              <a:solidFill>
                <a:srgbClr val="B70B1E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26" name="Picture 2" descr="ì ìì¼ ê°ë° ë°©ë²ë¡ , ì¤í¬ë¼ - ê·¸ë¦¼ 2-25 ë­ë¹ ê²½ê¸°ì ì¤í¬ë¼ ëí">
            <a:extLst>
              <a:ext uri="{FF2B5EF4-FFF2-40B4-BE49-F238E27FC236}">
                <a16:creationId xmlns:a16="http://schemas.microsoft.com/office/drawing/2014/main" id="{D7BF5F3F-F7D2-4995-882F-3CC22BD6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42" y="2437468"/>
            <a:ext cx="2880361" cy="12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076E2F-A7E0-4AA3-B885-2741EDCDCE93}"/>
              </a:ext>
            </a:extLst>
          </p:cNvPr>
          <p:cNvSpPr txBox="1"/>
          <p:nvPr/>
        </p:nvSpPr>
        <p:spPr>
          <a:xfrm>
            <a:off x="2932024" y="3215190"/>
            <a:ext cx="1265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Scrum</a:t>
            </a:r>
            <a:endParaRPr lang="ko-KR" altLang="en-US" sz="2800" spc="-150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6052FE-B2BC-48E4-BA39-85A9BEFCFBA9}"/>
              </a:ext>
            </a:extLst>
          </p:cNvPr>
          <p:cNvSpPr txBox="1"/>
          <p:nvPr/>
        </p:nvSpPr>
        <p:spPr>
          <a:xfrm>
            <a:off x="5084671" y="3043172"/>
            <a:ext cx="3563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AGILE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요구조건 변화에 비교적 민첩하게 대처</a:t>
            </a:r>
            <a:endParaRPr lang="en-US" altLang="ko-KR" sz="16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비교적 불완전한 명세로도 개발</a:t>
            </a:r>
            <a:endParaRPr lang="en-US" altLang="ko-KR" sz="16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D89DA3-02C1-4B4F-B54D-BB6366A6E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345"/>
          <a:stretch/>
        </p:blipFill>
        <p:spPr>
          <a:xfrm>
            <a:off x="5072779" y="1246272"/>
            <a:ext cx="2880361" cy="1616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6E7EA9-3097-4276-BA3E-C7ADEADE1B4F}"/>
              </a:ext>
            </a:extLst>
          </p:cNvPr>
          <p:cNvSpPr txBox="1"/>
          <p:nvPr/>
        </p:nvSpPr>
        <p:spPr>
          <a:xfrm>
            <a:off x="5084671" y="4054875"/>
            <a:ext cx="3185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70B1E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Scrum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상대적으로 큰 규모의 관리에 적합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외부 프로그래머와의 협업 고려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A3254-45E7-42EF-9801-01EE9CB3DDA0}"/>
              </a:ext>
            </a:extLst>
          </p:cNvPr>
          <p:cNvSpPr txBox="1"/>
          <p:nvPr/>
        </p:nvSpPr>
        <p:spPr>
          <a:xfrm>
            <a:off x="6028330" y="346401"/>
            <a:ext cx="2722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해답은</a:t>
            </a:r>
            <a:r>
              <a:rPr lang="en-US" altLang="ko-KR" sz="3200" b="1" dirty="0">
                <a:solidFill>
                  <a:srgbClr val="B70B1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Scrum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C84AD8-DD88-4134-ADD8-867AA0148B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48" y="1925419"/>
            <a:ext cx="1292662" cy="12926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D58D05-AA0A-4AC3-948A-1AC502A2C47B}"/>
              </a:ext>
            </a:extLst>
          </p:cNvPr>
          <p:cNvSpPr txBox="1"/>
          <p:nvPr/>
        </p:nvSpPr>
        <p:spPr>
          <a:xfrm>
            <a:off x="657171" y="1246272"/>
            <a:ext cx="274434" cy="276999"/>
          </a:xfrm>
          <a:prstGeom prst="rect">
            <a:avLst/>
          </a:prstGeom>
          <a:solidFill>
            <a:srgbClr val="B70B1E"/>
          </a:solidFill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2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869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GxJiZugYKevRUIjyLMoJmJCkwxhTay2casSOw7Zc1E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1569</Words>
  <Application>Microsoft Office PowerPoint</Application>
  <PresentationFormat>화면 슬라이드 쇼(16:9)</PresentationFormat>
  <Paragraphs>399</Paragraphs>
  <Slides>50</Slides>
  <Notes>48</Notes>
  <HiddenSlides>0</HiddenSlides>
  <MMClips>2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6" baseType="lpstr">
      <vt:lpstr>Noto Sans CJK KR Black</vt:lpstr>
      <vt:lpstr>Noto Sans CJK KR Bold</vt:lpstr>
      <vt:lpstr>Noto Sans CJK KR DemiLight</vt:lpstr>
      <vt:lpstr>Noto Sans CJK KR Light</vt:lpstr>
      <vt:lpstr>Noto Sans CJK KR Medium</vt:lpstr>
      <vt:lpstr>Noto Sans CJK KR Regular</vt:lpstr>
      <vt:lpstr>Noto Sans CJK KR Thin</vt:lpstr>
      <vt:lpstr>나눔바른고딕</vt:lpstr>
      <vt:lpstr>함초롬돋움</vt:lpstr>
      <vt:lpstr>Arial</vt:lpstr>
      <vt:lpstr>Segoe Print</vt:lpstr>
      <vt:lpstr>Segoe UI</vt:lpstr>
      <vt:lpstr>Times New Roman</vt:lpstr>
      <vt:lpstr>Wingdings</vt:lpstr>
      <vt:lpstr>한컴오피스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SD1 중간발표</dc:title>
  <dc:subject>소프트웨어공학</dc:subject>
  <dc:creator>안민수;김주호</dc:creator>
  <cp:keywords>이게1등이다</cp:keywords>
  <cp:lastModifiedBy>김 주호</cp:lastModifiedBy>
  <cp:revision>176</cp:revision>
  <dcterms:created xsi:type="dcterms:W3CDTF">2015-09-13T06:29:35Z</dcterms:created>
  <dcterms:modified xsi:type="dcterms:W3CDTF">2018-06-11T01:19:31Z</dcterms:modified>
</cp:coreProperties>
</file>